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20"/>
  </p:notesMasterIdLst>
  <p:sldIdLst>
    <p:sldId id="263" r:id="rId4"/>
    <p:sldId id="353" r:id="rId5"/>
    <p:sldId id="369" r:id="rId6"/>
    <p:sldId id="412" r:id="rId7"/>
    <p:sldId id="403" r:id="rId8"/>
    <p:sldId id="404" r:id="rId9"/>
    <p:sldId id="405" r:id="rId10"/>
    <p:sldId id="406" r:id="rId11"/>
    <p:sldId id="344" r:id="rId12"/>
    <p:sldId id="407" r:id="rId13"/>
    <p:sldId id="408" r:id="rId14"/>
    <p:sldId id="409" r:id="rId15"/>
    <p:sldId id="375" r:id="rId16"/>
    <p:sldId id="410" r:id="rId17"/>
    <p:sldId id="411" r:id="rId18"/>
    <p:sldId id="398" r:id="rId19"/>
  </p:sldIdLst>
  <p:sldSz cx="12192000" cy="6858000"/>
  <p:notesSz cx="6858000" cy="9144000"/>
  <p:defaultTextStyle>
    <a:defPPr>
      <a:defRPr lang="nl-NL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6FB0CB-64BF-4C49-A8DF-0E03F5C5CBBA}" v="3926" dt="2019-01-30T13:04:10.8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89" autoAdjust="0"/>
    <p:restoredTop sz="87304" autoAdjust="0"/>
  </p:normalViewPr>
  <p:slideViewPr>
    <p:cSldViewPr snapToGrid="0">
      <p:cViewPr varScale="1">
        <p:scale>
          <a:sx n="100" d="100"/>
          <a:sy n="100" d="100"/>
        </p:scale>
        <p:origin x="114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515"/>
    </p:cViewPr>
  </p:sorterViewPr>
  <p:notesViewPr>
    <p:cSldViewPr snapToGrid="0">
      <p:cViewPr varScale="1">
        <p:scale>
          <a:sx n="64" d="100"/>
          <a:sy n="64" d="100"/>
        </p:scale>
        <p:origin x="-3096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1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A0B8B828-6ECC-41DD-8ABF-FE29E393337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4B571AB-6C86-4F7E-82F8-7C0568342D6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33135155-EAAE-461A-A8DA-74DA39E0443B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4" name="Tijdelijke aanduiding voor dia-afbeelding 3">
            <a:extLst>
              <a:ext uri="{FF2B5EF4-FFF2-40B4-BE49-F238E27FC236}">
                <a16:creationId xmlns:a16="http://schemas.microsoft.com/office/drawing/2014/main" id="{2DA9F57A-75DF-461F-967C-C27BA5A35C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nl-NL" noProof="0"/>
          </a:p>
        </p:txBody>
      </p:sp>
      <p:sp>
        <p:nvSpPr>
          <p:cNvPr id="5" name="Tijdelijke aanduiding voor notities 4">
            <a:extLst>
              <a:ext uri="{FF2B5EF4-FFF2-40B4-BE49-F238E27FC236}">
                <a16:creationId xmlns:a16="http://schemas.microsoft.com/office/drawing/2014/main" id="{F24C726C-6CAD-4F31-B378-8B9318BEFC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noProof="0"/>
              <a:t>Klik om de modelstijlen te bewerken</a:t>
            </a:r>
          </a:p>
          <a:p>
            <a:pPr lvl="1"/>
            <a:r>
              <a:rPr lang="nl-NL" noProof="0"/>
              <a:t>Tweede niveau</a:t>
            </a:r>
          </a:p>
          <a:p>
            <a:pPr lvl="2"/>
            <a:r>
              <a:rPr lang="nl-NL" noProof="0"/>
              <a:t>Derde niveau</a:t>
            </a:r>
          </a:p>
          <a:p>
            <a:pPr lvl="3"/>
            <a:r>
              <a:rPr lang="nl-NL" noProof="0"/>
              <a:t>Vierde niveau</a:t>
            </a:r>
          </a:p>
          <a:p>
            <a:pPr lvl="4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26035AF-CDFF-4FFA-B04D-1EF3C035466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1FAC54A-E261-4E0B-B078-6EE68E28E3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C25858F0-C361-4FCA-A33D-CB95A1332244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jdelijke aanduiding voor dia-afbeelding 1">
            <a:extLst>
              <a:ext uri="{FF2B5EF4-FFF2-40B4-BE49-F238E27FC236}">
                <a16:creationId xmlns:a16="http://schemas.microsoft.com/office/drawing/2014/main" id="{08827CE3-DC82-47EF-9449-4BDC31F1A95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Tijdelijke aanduiding voor notities 2">
            <a:extLst>
              <a:ext uri="{FF2B5EF4-FFF2-40B4-BE49-F238E27FC236}">
                <a16:creationId xmlns:a16="http://schemas.microsoft.com/office/drawing/2014/main" id="{EA80032A-9BB9-4587-A432-D1F51E17555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  <p:sp>
        <p:nvSpPr>
          <p:cNvPr id="6148" name="Tijdelijke aanduiding voor dianummer 3">
            <a:extLst>
              <a:ext uri="{FF2B5EF4-FFF2-40B4-BE49-F238E27FC236}">
                <a16:creationId xmlns:a16="http://schemas.microsoft.com/office/drawing/2014/main" id="{12FF097A-5539-412A-B1D6-F782CBB5F5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B9847B1-1491-4680-9CA0-BBD452851982}" type="slidenum">
              <a:rPr lang="nl-NL" altLang="nl-NL"/>
              <a:pPr>
                <a:spcBef>
                  <a:spcPct val="0"/>
                </a:spcBef>
              </a:pPr>
              <a:t>1</a:t>
            </a:fld>
            <a:endParaRPr lang="nl-NL" altLang="nl-NL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jdelijke aanduiding voor dia-afbeelding 1">
            <a:extLst>
              <a:ext uri="{FF2B5EF4-FFF2-40B4-BE49-F238E27FC236}">
                <a16:creationId xmlns:a16="http://schemas.microsoft.com/office/drawing/2014/main" id="{D9623053-4562-40E5-A072-AE69DF3239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Tijdelijke aanduiding voor notities 2">
            <a:extLst>
              <a:ext uri="{FF2B5EF4-FFF2-40B4-BE49-F238E27FC236}">
                <a16:creationId xmlns:a16="http://schemas.microsoft.com/office/drawing/2014/main" id="{7A69176F-F55E-4995-8C21-64B903A366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  <p:sp>
        <p:nvSpPr>
          <p:cNvPr id="10244" name="Tijdelijke aanduiding voor dianummer 3">
            <a:extLst>
              <a:ext uri="{FF2B5EF4-FFF2-40B4-BE49-F238E27FC236}">
                <a16:creationId xmlns:a16="http://schemas.microsoft.com/office/drawing/2014/main" id="{D49F29B6-376A-4F60-AB70-C5BBB8484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4D843AD-B041-4BBD-9A63-D938BCE4C60A}" type="slidenum">
              <a:rPr lang="nl-NL" altLang="nl-NL"/>
              <a:pPr>
                <a:spcBef>
                  <a:spcPct val="0"/>
                </a:spcBef>
              </a:pPr>
              <a:t>11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775144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jdelijke aanduiding voor dia-afbeelding 1">
            <a:extLst>
              <a:ext uri="{FF2B5EF4-FFF2-40B4-BE49-F238E27FC236}">
                <a16:creationId xmlns:a16="http://schemas.microsoft.com/office/drawing/2014/main" id="{D9623053-4562-40E5-A072-AE69DF3239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Tijdelijke aanduiding voor notities 2">
            <a:extLst>
              <a:ext uri="{FF2B5EF4-FFF2-40B4-BE49-F238E27FC236}">
                <a16:creationId xmlns:a16="http://schemas.microsoft.com/office/drawing/2014/main" id="{7A69176F-F55E-4995-8C21-64B903A366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  <p:sp>
        <p:nvSpPr>
          <p:cNvPr id="10244" name="Tijdelijke aanduiding voor dianummer 3">
            <a:extLst>
              <a:ext uri="{FF2B5EF4-FFF2-40B4-BE49-F238E27FC236}">
                <a16:creationId xmlns:a16="http://schemas.microsoft.com/office/drawing/2014/main" id="{D49F29B6-376A-4F60-AB70-C5BBB8484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4D843AD-B041-4BBD-9A63-D938BCE4C60A}" type="slidenum">
              <a:rPr lang="nl-NL" altLang="nl-NL"/>
              <a:pPr>
                <a:spcBef>
                  <a:spcPct val="0"/>
                </a:spcBef>
              </a:pPr>
              <a:t>12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024930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5858F0-C361-4FCA-A33D-CB95A1332244}" type="slidenum">
              <a:rPr lang="nl-NL" altLang="nl-NL" smtClean="0"/>
              <a:pPr>
                <a:defRPr/>
              </a:pPr>
              <a:t>13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378311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5858F0-C361-4FCA-A33D-CB95A1332244}" type="slidenum">
              <a:rPr lang="nl-NL" altLang="nl-NL" smtClean="0"/>
              <a:pPr>
                <a:defRPr/>
              </a:pPr>
              <a:t>14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9314341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5858F0-C361-4FCA-A33D-CB95A1332244}" type="slidenum">
              <a:rPr lang="nl-NL" altLang="nl-NL" smtClean="0"/>
              <a:pPr>
                <a:defRPr/>
              </a:pPr>
              <a:t>15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7778330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jdelijke aanduiding voor dia-afbeelding 1">
            <a:extLst>
              <a:ext uri="{FF2B5EF4-FFF2-40B4-BE49-F238E27FC236}">
                <a16:creationId xmlns:a16="http://schemas.microsoft.com/office/drawing/2014/main" id="{CA3C679D-2432-473E-8965-B41869D7EA2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Tijdelijke aanduiding voor notities 2">
            <a:extLst>
              <a:ext uri="{FF2B5EF4-FFF2-40B4-BE49-F238E27FC236}">
                <a16:creationId xmlns:a16="http://schemas.microsoft.com/office/drawing/2014/main" id="{F09267E6-8DB4-49D6-86C4-FF2807FE08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 dirty="0"/>
          </a:p>
        </p:txBody>
      </p:sp>
      <p:sp>
        <p:nvSpPr>
          <p:cNvPr id="8196" name="Tijdelijke aanduiding voor dianummer 3">
            <a:extLst>
              <a:ext uri="{FF2B5EF4-FFF2-40B4-BE49-F238E27FC236}">
                <a16:creationId xmlns:a16="http://schemas.microsoft.com/office/drawing/2014/main" id="{3C8BB9CF-B806-4A7D-9977-0621FF00C2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35CD56D-9320-49E4-B11D-D75DC69513BC}" type="slidenum">
              <a:rPr lang="nl-NL" altLang="nl-NL"/>
              <a:pPr>
                <a:spcBef>
                  <a:spcPct val="0"/>
                </a:spcBef>
              </a:pPr>
              <a:t>16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143182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jdelijke aanduiding voor dia-afbeelding 1">
            <a:extLst>
              <a:ext uri="{FF2B5EF4-FFF2-40B4-BE49-F238E27FC236}">
                <a16:creationId xmlns:a16="http://schemas.microsoft.com/office/drawing/2014/main" id="{EEC862AA-41F9-4FFC-8311-6D7C8201D9D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Tijdelijke aanduiding voor notities 2">
            <a:extLst>
              <a:ext uri="{FF2B5EF4-FFF2-40B4-BE49-F238E27FC236}">
                <a16:creationId xmlns:a16="http://schemas.microsoft.com/office/drawing/2014/main" id="{AB78CA73-42D7-4297-B16E-1645D8E8DEC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  <p:sp>
        <p:nvSpPr>
          <p:cNvPr id="26628" name="Tijdelijke aanduiding voor dianummer 3">
            <a:extLst>
              <a:ext uri="{FF2B5EF4-FFF2-40B4-BE49-F238E27FC236}">
                <a16:creationId xmlns:a16="http://schemas.microsoft.com/office/drawing/2014/main" id="{D5451581-5497-4247-B5F1-386DCA1EA3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05C1F3E-6034-45C8-B93F-B9F23DA1092D}" type="slidenum">
              <a:rPr lang="nl-NL" altLang="nl-NL"/>
              <a:pPr>
                <a:spcBef>
                  <a:spcPct val="0"/>
                </a:spcBef>
              </a:pPr>
              <a:t>2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624971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jdelijke aanduiding voor dia-afbeelding 1">
            <a:extLst>
              <a:ext uri="{FF2B5EF4-FFF2-40B4-BE49-F238E27FC236}">
                <a16:creationId xmlns:a16="http://schemas.microsoft.com/office/drawing/2014/main" id="{D9623053-4562-40E5-A072-AE69DF3239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Tijdelijke aanduiding voor notities 2">
            <a:extLst>
              <a:ext uri="{FF2B5EF4-FFF2-40B4-BE49-F238E27FC236}">
                <a16:creationId xmlns:a16="http://schemas.microsoft.com/office/drawing/2014/main" id="{7A69176F-F55E-4995-8C21-64B903A366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  <p:sp>
        <p:nvSpPr>
          <p:cNvPr id="10244" name="Tijdelijke aanduiding voor dianummer 3">
            <a:extLst>
              <a:ext uri="{FF2B5EF4-FFF2-40B4-BE49-F238E27FC236}">
                <a16:creationId xmlns:a16="http://schemas.microsoft.com/office/drawing/2014/main" id="{D49F29B6-376A-4F60-AB70-C5BBB8484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4D843AD-B041-4BBD-9A63-D938BCE4C60A}" type="slidenum">
              <a:rPr lang="nl-NL" altLang="nl-NL"/>
              <a:pPr>
                <a:spcBef>
                  <a:spcPct val="0"/>
                </a:spcBef>
              </a:pPr>
              <a:t>3</a:t>
            </a:fld>
            <a:endParaRPr lang="nl-NL" altLang="nl-NL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jdelijke aanduiding voor dia-afbeelding 1">
            <a:extLst>
              <a:ext uri="{FF2B5EF4-FFF2-40B4-BE49-F238E27FC236}">
                <a16:creationId xmlns:a16="http://schemas.microsoft.com/office/drawing/2014/main" id="{D9623053-4562-40E5-A072-AE69DF3239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Tijdelijke aanduiding voor notities 2">
            <a:extLst>
              <a:ext uri="{FF2B5EF4-FFF2-40B4-BE49-F238E27FC236}">
                <a16:creationId xmlns:a16="http://schemas.microsoft.com/office/drawing/2014/main" id="{7A69176F-F55E-4995-8C21-64B903A366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  <p:sp>
        <p:nvSpPr>
          <p:cNvPr id="10244" name="Tijdelijke aanduiding voor dianummer 3">
            <a:extLst>
              <a:ext uri="{FF2B5EF4-FFF2-40B4-BE49-F238E27FC236}">
                <a16:creationId xmlns:a16="http://schemas.microsoft.com/office/drawing/2014/main" id="{D49F29B6-376A-4F60-AB70-C5BBB8484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4D843AD-B041-4BBD-9A63-D938BCE4C60A}" type="slidenum">
              <a:rPr lang="nl-NL" altLang="nl-NL"/>
              <a:pPr>
                <a:spcBef>
                  <a:spcPct val="0"/>
                </a:spcBef>
              </a:pPr>
              <a:t>4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861460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jdelijke aanduiding voor dia-afbeelding 1">
            <a:extLst>
              <a:ext uri="{FF2B5EF4-FFF2-40B4-BE49-F238E27FC236}">
                <a16:creationId xmlns:a16="http://schemas.microsoft.com/office/drawing/2014/main" id="{D9623053-4562-40E5-A072-AE69DF3239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Tijdelijke aanduiding voor notities 2">
            <a:extLst>
              <a:ext uri="{FF2B5EF4-FFF2-40B4-BE49-F238E27FC236}">
                <a16:creationId xmlns:a16="http://schemas.microsoft.com/office/drawing/2014/main" id="{7A69176F-F55E-4995-8C21-64B903A366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  <p:sp>
        <p:nvSpPr>
          <p:cNvPr id="10244" name="Tijdelijke aanduiding voor dianummer 3">
            <a:extLst>
              <a:ext uri="{FF2B5EF4-FFF2-40B4-BE49-F238E27FC236}">
                <a16:creationId xmlns:a16="http://schemas.microsoft.com/office/drawing/2014/main" id="{D49F29B6-376A-4F60-AB70-C5BBB8484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4D843AD-B041-4BBD-9A63-D938BCE4C60A}" type="slidenum">
              <a:rPr lang="nl-NL" altLang="nl-NL"/>
              <a:pPr>
                <a:spcBef>
                  <a:spcPct val="0"/>
                </a:spcBef>
              </a:pPr>
              <a:t>5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776670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jdelijke aanduiding voor dia-afbeelding 1">
            <a:extLst>
              <a:ext uri="{FF2B5EF4-FFF2-40B4-BE49-F238E27FC236}">
                <a16:creationId xmlns:a16="http://schemas.microsoft.com/office/drawing/2014/main" id="{D9623053-4562-40E5-A072-AE69DF3239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Tijdelijke aanduiding voor notities 2">
            <a:extLst>
              <a:ext uri="{FF2B5EF4-FFF2-40B4-BE49-F238E27FC236}">
                <a16:creationId xmlns:a16="http://schemas.microsoft.com/office/drawing/2014/main" id="{7A69176F-F55E-4995-8C21-64B903A366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  <p:sp>
        <p:nvSpPr>
          <p:cNvPr id="10244" name="Tijdelijke aanduiding voor dianummer 3">
            <a:extLst>
              <a:ext uri="{FF2B5EF4-FFF2-40B4-BE49-F238E27FC236}">
                <a16:creationId xmlns:a16="http://schemas.microsoft.com/office/drawing/2014/main" id="{D49F29B6-376A-4F60-AB70-C5BBB8484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4D843AD-B041-4BBD-9A63-D938BCE4C60A}" type="slidenum">
              <a:rPr lang="nl-NL" altLang="nl-NL"/>
              <a:pPr>
                <a:spcBef>
                  <a:spcPct val="0"/>
                </a:spcBef>
              </a:pPr>
              <a:t>6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1900965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jdelijke aanduiding voor dia-afbeelding 1">
            <a:extLst>
              <a:ext uri="{FF2B5EF4-FFF2-40B4-BE49-F238E27FC236}">
                <a16:creationId xmlns:a16="http://schemas.microsoft.com/office/drawing/2014/main" id="{D9623053-4562-40E5-A072-AE69DF3239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Tijdelijke aanduiding voor notities 2">
            <a:extLst>
              <a:ext uri="{FF2B5EF4-FFF2-40B4-BE49-F238E27FC236}">
                <a16:creationId xmlns:a16="http://schemas.microsoft.com/office/drawing/2014/main" id="{7A69176F-F55E-4995-8C21-64B903A366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 dirty="0"/>
          </a:p>
        </p:txBody>
      </p:sp>
      <p:sp>
        <p:nvSpPr>
          <p:cNvPr id="10244" name="Tijdelijke aanduiding voor dianummer 3">
            <a:extLst>
              <a:ext uri="{FF2B5EF4-FFF2-40B4-BE49-F238E27FC236}">
                <a16:creationId xmlns:a16="http://schemas.microsoft.com/office/drawing/2014/main" id="{D49F29B6-376A-4F60-AB70-C5BBB8484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4D843AD-B041-4BBD-9A63-D938BCE4C60A}" type="slidenum">
              <a:rPr lang="nl-NL" altLang="nl-NL"/>
              <a:pPr>
                <a:spcBef>
                  <a:spcPct val="0"/>
                </a:spcBef>
              </a:pPr>
              <a:t>7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185313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jdelijke aanduiding voor dia-afbeelding 1">
            <a:extLst>
              <a:ext uri="{FF2B5EF4-FFF2-40B4-BE49-F238E27FC236}">
                <a16:creationId xmlns:a16="http://schemas.microsoft.com/office/drawing/2014/main" id="{D9623053-4562-40E5-A072-AE69DF3239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Tijdelijke aanduiding voor notities 2">
            <a:extLst>
              <a:ext uri="{FF2B5EF4-FFF2-40B4-BE49-F238E27FC236}">
                <a16:creationId xmlns:a16="http://schemas.microsoft.com/office/drawing/2014/main" id="{7A69176F-F55E-4995-8C21-64B903A366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 dirty="0"/>
          </a:p>
        </p:txBody>
      </p:sp>
      <p:sp>
        <p:nvSpPr>
          <p:cNvPr id="10244" name="Tijdelijke aanduiding voor dianummer 3">
            <a:extLst>
              <a:ext uri="{FF2B5EF4-FFF2-40B4-BE49-F238E27FC236}">
                <a16:creationId xmlns:a16="http://schemas.microsoft.com/office/drawing/2014/main" id="{D49F29B6-376A-4F60-AB70-C5BBB8484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4D843AD-B041-4BBD-9A63-D938BCE4C60A}" type="slidenum">
              <a:rPr lang="nl-NL" altLang="nl-NL"/>
              <a:pPr>
                <a:spcBef>
                  <a:spcPct val="0"/>
                </a:spcBef>
              </a:pPr>
              <a:t>8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15710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jdelijke aanduiding voor dia-afbeelding 1">
            <a:extLst>
              <a:ext uri="{FF2B5EF4-FFF2-40B4-BE49-F238E27FC236}">
                <a16:creationId xmlns:a16="http://schemas.microsoft.com/office/drawing/2014/main" id="{D9623053-4562-40E5-A072-AE69DF3239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Tijdelijke aanduiding voor notities 2">
            <a:extLst>
              <a:ext uri="{FF2B5EF4-FFF2-40B4-BE49-F238E27FC236}">
                <a16:creationId xmlns:a16="http://schemas.microsoft.com/office/drawing/2014/main" id="{7A69176F-F55E-4995-8C21-64B903A366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 dirty="0"/>
          </a:p>
        </p:txBody>
      </p:sp>
      <p:sp>
        <p:nvSpPr>
          <p:cNvPr id="10244" name="Tijdelijke aanduiding voor dianummer 3">
            <a:extLst>
              <a:ext uri="{FF2B5EF4-FFF2-40B4-BE49-F238E27FC236}">
                <a16:creationId xmlns:a16="http://schemas.microsoft.com/office/drawing/2014/main" id="{D49F29B6-376A-4F60-AB70-C5BBB8484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4D843AD-B041-4BBD-9A63-D938BCE4C60A}" type="slidenum">
              <a:rPr lang="nl-NL" altLang="nl-NL"/>
              <a:pPr>
                <a:spcBef>
                  <a:spcPct val="0"/>
                </a:spcBef>
              </a:pPr>
              <a:t>10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052751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0959B83-BEE0-45A0-8021-9A6FBF74C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E699FC-623E-493E-AADC-9CE5AB4147E8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28ECA2F-2A5A-4655-9215-3D866F622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944B38C-CAA3-4BFC-8A00-898F4F207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76DB04-0DAA-479A-BD0B-7AE5D3FC6F10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94286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E0130C3-3691-4D3D-8F33-E11374F00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FF4E64-24C9-4910-8F57-2AD622931C5B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1BFFB4A-238D-4C06-B1B8-D9C7A2752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E18BA2-E65E-45B9-91D1-2884A7F11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595463-5AB7-489F-BBD8-E5E9DF3783A0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723074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71CDCFB-F862-4054-B4BD-44D1FCFB7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455055-71C5-4C9A-B4BD-3C9373D3E2A5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EBDEB70-0728-4DF8-9632-DAFD23129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8ED6B5C-5B8B-4240-9950-19CBF0A94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2E3F10-C9AF-4366-B4A8-81789E102D77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923612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oorbla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47999" y="2879999"/>
            <a:ext cx="10272000" cy="1089600"/>
          </a:xfrm>
          <a:prstGeom prst="rect">
            <a:avLst/>
          </a:prstGeom>
        </p:spPr>
        <p:txBody>
          <a:bodyPr lIns="0" tIns="0" rIns="0" bIns="0"/>
          <a:lstStyle>
            <a:lvl1pPr>
              <a:defRPr sz="6700" b="1" i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247999" y="3969599"/>
            <a:ext cx="10272000" cy="1176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/>
              <a:buNone/>
              <a:defRPr sz="4500" baseline="0">
                <a:solidFill>
                  <a:srgbClr val="FFFFFF"/>
                </a:solidFill>
              </a:defRPr>
            </a:lvl1pPr>
            <a:lvl2pPr marL="609218" indent="0">
              <a:buFont typeface="Arial"/>
              <a:buNone/>
              <a:defRPr/>
            </a:lvl2pPr>
            <a:lvl3pPr marL="1218432" indent="0">
              <a:buFont typeface="Arial"/>
              <a:buNone/>
              <a:defRPr/>
            </a:lvl3pPr>
            <a:lvl4pPr marL="1827653" indent="0">
              <a:buFont typeface="Arial"/>
              <a:buNone/>
              <a:defRPr/>
            </a:lvl4pPr>
            <a:lvl5pPr marL="2436864" indent="0">
              <a:buFont typeface="Arial"/>
              <a:buNone/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13">
            <a:extLst>
              <a:ext uri="{FF2B5EF4-FFF2-40B4-BE49-F238E27FC236}">
                <a16:creationId xmlns:a16="http://schemas.microsoft.com/office/drawing/2014/main" id="{B391C641-5C4E-483F-B20D-74387BA9C3F7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249363" y="6402388"/>
            <a:ext cx="1817687" cy="455612"/>
          </a:xfrm>
        </p:spPr>
        <p:txBody>
          <a:bodyPr lIns="0" tIns="0" rIns="0" bIns="0" anchor="t" anchorCtr="0"/>
          <a:lstStyle>
            <a:lvl1pPr>
              <a:defRPr sz="15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0E335AE6-5D61-4F4A-99DF-E0495004DDFF}" type="datetime4">
              <a:rPr lang="nl-NL"/>
              <a:pPr>
                <a:defRPr/>
              </a:pPr>
              <a:t>6 februari 2019</a:t>
            </a:fld>
            <a:endParaRPr lang="nl-NL" dirty="0"/>
          </a:p>
        </p:txBody>
      </p:sp>
      <p:sp>
        <p:nvSpPr>
          <p:cNvPr id="5" name="Tijdelijke aanduiding voor voettekst 14">
            <a:extLst>
              <a:ext uri="{FF2B5EF4-FFF2-40B4-BE49-F238E27FC236}">
                <a16:creationId xmlns:a16="http://schemas.microsoft.com/office/drawing/2014/main" id="{7D26DEA7-F6C4-4DF4-916B-ED77314773A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9739313" y="6402388"/>
            <a:ext cx="1781175" cy="455612"/>
          </a:xfrm>
        </p:spPr>
        <p:txBody>
          <a:bodyPr lIns="0" tIns="0" rIns="0" bIns="0" anchor="t" anchorCtr="0"/>
          <a:lstStyle>
            <a:lvl1pPr algn="r">
              <a:defRPr sz="15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nl-NL"/>
              <a:t>Versie</a:t>
            </a:r>
          </a:p>
        </p:txBody>
      </p:sp>
    </p:spTree>
    <p:extLst>
      <p:ext uri="{BB962C8B-B14F-4D97-AF65-F5344CB8AC3E}">
        <p14:creationId xmlns:p14="http://schemas.microsoft.com/office/powerpoint/2010/main" val="1102372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volgblad 1 met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6" descr="GDH Powerpoint_blauw_3.jpg">
            <a:extLst>
              <a:ext uri="{FF2B5EF4-FFF2-40B4-BE49-F238E27FC236}">
                <a16:creationId xmlns:a16="http://schemas.microsoft.com/office/drawing/2014/main" id="{F8F71C2A-EE42-422F-BD7D-0318FC263D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173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itel 1"/>
          <p:cNvSpPr>
            <a:spLocks noGrp="1"/>
          </p:cNvSpPr>
          <p:nvPr>
            <p:ph type="title"/>
          </p:nvPr>
        </p:nvSpPr>
        <p:spPr>
          <a:xfrm>
            <a:off x="1247999" y="480000"/>
            <a:ext cx="10272000" cy="1088347"/>
          </a:xfrm>
          <a:prstGeom prst="rect">
            <a:avLst/>
          </a:prstGeom>
        </p:spPr>
        <p:txBody>
          <a:bodyPr lIns="0" tIns="0" rIns="0" bIns="0"/>
          <a:lstStyle>
            <a:lvl1pPr>
              <a:defRPr sz="5600" b="1" i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nl-NL" dirty="0"/>
              <a:t>Titel</a:t>
            </a:r>
          </a:p>
        </p:txBody>
      </p:sp>
      <p:sp>
        <p:nvSpPr>
          <p:cNvPr id="22" name="Tijdelijke aanduiding voor tekst 10"/>
          <p:cNvSpPr>
            <a:spLocks noGrp="1"/>
          </p:cNvSpPr>
          <p:nvPr>
            <p:ph type="body" sz="quarter" idx="13"/>
          </p:nvPr>
        </p:nvSpPr>
        <p:spPr>
          <a:xfrm>
            <a:off x="1248836" y="2148295"/>
            <a:ext cx="5457777" cy="4080000"/>
          </a:xfrm>
          <a:prstGeom prst="rect">
            <a:avLst/>
          </a:prstGeom>
        </p:spPr>
        <p:txBody>
          <a:bodyPr lIns="0" tIns="0" rIns="0" bIns="0"/>
          <a:lstStyle>
            <a:lvl1pPr marL="239846" indent="-239846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>
                <a:solidFill>
                  <a:srgbClr val="000000"/>
                </a:solidFill>
              </a:defRPr>
            </a:lvl1pPr>
            <a:lvl2pPr marL="479699" indent="-239846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>
                <a:solidFill>
                  <a:srgbClr val="000000"/>
                </a:solidFill>
              </a:defRPr>
            </a:lvl2pPr>
            <a:lvl3pPr marL="719545" indent="-239846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>
                <a:solidFill>
                  <a:srgbClr val="000000"/>
                </a:solidFill>
              </a:defRPr>
            </a:lvl3pPr>
            <a:lvl4pPr marL="959397" indent="-239846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>
                <a:solidFill>
                  <a:srgbClr val="000000"/>
                </a:solidFill>
              </a:defRPr>
            </a:lvl4pPr>
            <a:lvl5pPr marL="1199242" indent="-239846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>
                <a:solidFill>
                  <a:srgbClr val="000000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3" name="Tijdelijke aanduiding voor afbeelding 3"/>
          <p:cNvSpPr>
            <a:spLocks noGrp="1"/>
          </p:cNvSpPr>
          <p:nvPr>
            <p:ph type="pic" sz="quarter" idx="14"/>
          </p:nvPr>
        </p:nvSpPr>
        <p:spPr>
          <a:xfrm>
            <a:off x="7201293" y="2311565"/>
            <a:ext cx="4319735" cy="3848755"/>
          </a:xfrm>
          <a:prstGeom prst="rect">
            <a:avLst/>
          </a:prstGeom>
        </p:spPr>
        <p:txBody>
          <a:bodyPr lIns="121842" tIns="60921" rIns="121842" bIns="60921" rtlCol="0">
            <a:normAutofit/>
          </a:bodyPr>
          <a:lstStyle>
            <a:lvl1pPr marL="0" indent="0">
              <a:buFont typeface="Arial"/>
              <a:buNone/>
              <a:defRPr sz="2400">
                <a:solidFill>
                  <a:srgbClr val="7F7F7F"/>
                </a:solidFill>
              </a:defRPr>
            </a:lvl1pPr>
          </a:lstStyle>
          <a:p>
            <a:pPr lvl="0"/>
            <a:endParaRPr lang="nl-NL" noProof="0" dirty="0"/>
          </a:p>
        </p:txBody>
      </p:sp>
      <p:sp>
        <p:nvSpPr>
          <p:cNvPr id="6" name="Tijdelijke aanduiding voor datum 13">
            <a:extLst>
              <a:ext uri="{FF2B5EF4-FFF2-40B4-BE49-F238E27FC236}">
                <a16:creationId xmlns:a16="http://schemas.microsoft.com/office/drawing/2014/main" id="{AB35190D-54F0-4BF6-8427-FBBF04F706B6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249363" y="6402388"/>
            <a:ext cx="1817687" cy="455612"/>
          </a:xfrm>
        </p:spPr>
        <p:txBody>
          <a:bodyPr lIns="0" tIns="0" rIns="0" bIns="0" anchor="t" anchorCtr="0"/>
          <a:lstStyle>
            <a:lvl1pPr>
              <a:defRPr sz="15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0A5EA08D-1C73-4C0E-B869-E304FCF83106}" type="datetime4">
              <a:rPr lang="nl-NL"/>
              <a:pPr>
                <a:defRPr/>
              </a:pPr>
              <a:t>6 februari 2019</a:t>
            </a:fld>
            <a:endParaRPr lang="nl-NL" dirty="0"/>
          </a:p>
        </p:txBody>
      </p:sp>
      <p:sp>
        <p:nvSpPr>
          <p:cNvPr id="7" name="Tijdelijke aanduiding voor voettekst 14">
            <a:extLst>
              <a:ext uri="{FF2B5EF4-FFF2-40B4-BE49-F238E27FC236}">
                <a16:creationId xmlns:a16="http://schemas.microsoft.com/office/drawing/2014/main" id="{75A91022-4056-47F0-8B53-FA0A2E3313A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739313" y="6402388"/>
            <a:ext cx="1781175" cy="455612"/>
          </a:xfrm>
        </p:spPr>
        <p:txBody>
          <a:bodyPr lIns="0" tIns="0" rIns="0" bIns="0" anchor="t" anchorCtr="0"/>
          <a:lstStyle>
            <a:lvl1pPr algn="r">
              <a:defRPr sz="15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nl-NL"/>
              <a:t>Versie</a:t>
            </a:r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9E0EBFED-825D-46D7-B3C2-331A39FF8EB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0" y="6402388"/>
            <a:ext cx="1017588" cy="455612"/>
          </a:xfrm>
        </p:spPr>
        <p:txBody>
          <a:bodyPr lIns="383757" tIns="0" rIns="0" bIns="0" anchor="t"/>
          <a:lstStyle>
            <a:lvl1pPr algn="l">
              <a:defRPr sz="15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C9A38FA1-5F99-4BB8-B60B-9E9F6CF42CE4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883139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261723F-0B0A-49EA-9739-0EBC4CC17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0F0ABC-2135-4278-B88C-D7212531D741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E3B912B-D3BD-4398-9232-4E6F9ECA3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A0479C6-521A-403D-8350-A065E2D8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0454FE-95F6-4C74-83DB-E0ECCBB20DC9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281417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8E059C4-719C-40E3-B46E-D1535F40A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4BD6FE-CED4-4C42-BCF2-01D306F401FA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CE450EE-A1CA-4EA2-BB32-2897CB04C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58238E4-CCD6-4F7C-9176-3E9500E8C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B894D9-446E-48FE-8872-40095D4EF15E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565416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3">
            <a:extLst>
              <a:ext uri="{FF2B5EF4-FFF2-40B4-BE49-F238E27FC236}">
                <a16:creationId xmlns:a16="http://schemas.microsoft.com/office/drawing/2014/main" id="{A1BBF661-F52D-451E-BFCE-21E430AE4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7CBAAF-3C89-44FA-8B62-A4A72D6C06B8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6" name="Tijdelijke aanduiding voor voettekst 4">
            <a:extLst>
              <a:ext uri="{FF2B5EF4-FFF2-40B4-BE49-F238E27FC236}">
                <a16:creationId xmlns:a16="http://schemas.microsoft.com/office/drawing/2014/main" id="{15E6EFFE-CBA9-4E7D-A8D0-4325375BE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7" name="Tijdelijke aanduiding voor dianummer 5">
            <a:extLst>
              <a:ext uri="{FF2B5EF4-FFF2-40B4-BE49-F238E27FC236}">
                <a16:creationId xmlns:a16="http://schemas.microsoft.com/office/drawing/2014/main" id="{59E94AEE-8B5B-45AE-AA4B-8D80605D3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14D708-C428-4A8D-9F6A-835366FAD112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666666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3">
            <a:extLst>
              <a:ext uri="{FF2B5EF4-FFF2-40B4-BE49-F238E27FC236}">
                <a16:creationId xmlns:a16="http://schemas.microsoft.com/office/drawing/2014/main" id="{2056F559-1DB8-4724-96AC-F01E53ECD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F50DAD-1782-4F8C-A70F-265DD4316E79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8" name="Tijdelijke aanduiding voor voettekst 4">
            <a:extLst>
              <a:ext uri="{FF2B5EF4-FFF2-40B4-BE49-F238E27FC236}">
                <a16:creationId xmlns:a16="http://schemas.microsoft.com/office/drawing/2014/main" id="{CEBAD8F4-CBE8-48CF-A807-92A3F56EB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D6DD472E-F602-43FD-87D9-FC4BDA2AF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AA3A59-D69D-4541-BCDF-80FBB7BACFCC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111107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3">
            <a:extLst>
              <a:ext uri="{FF2B5EF4-FFF2-40B4-BE49-F238E27FC236}">
                <a16:creationId xmlns:a16="http://schemas.microsoft.com/office/drawing/2014/main" id="{016DED95-86B3-457D-B265-E130969A5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FD58CE-7B74-4CAF-87DD-A6FC5E34F1C1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4" name="Tijdelijke aanduiding voor voettekst 4">
            <a:extLst>
              <a:ext uri="{FF2B5EF4-FFF2-40B4-BE49-F238E27FC236}">
                <a16:creationId xmlns:a16="http://schemas.microsoft.com/office/drawing/2014/main" id="{6352BB45-1315-46E9-88ED-58FBF0157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>
            <a:extLst>
              <a:ext uri="{FF2B5EF4-FFF2-40B4-BE49-F238E27FC236}">
                <a16:creationId xmlns:a16="http://schemas.microsoft.com/office/drawing/2014/main" id="{27320F0D-201F-4434-AF97-D4F495339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D131EB-630F-40FC-BD9C-D2929CC45564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421560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3">
            <a:extLst>
              <a:ext uri="{FF2B5EF4-FFF2-40B4-BE49-F238E27FC236}">
                <a16:creationId xmlns:a16="http://schemas.microsoft.com/office/drawing/2014/main" id="{5AA427C4-E96B-460B-A106-5B4F4F30D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DD87E6-E707-4E8C-A901-FA6D5B920627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3" name="Tijdelijke aanduiding voor voettekst 4">
            <a:extLst>
              <a:ext uri="{FF2B5EF4-FFF2-40B4-BE49-F238E27FC236}">
                <a16:creationId xmlns:a16="http://schemas.microsoft.com/office/drawing/2014/main" id="{AE225E7F-121E-49DA-B8CE-DC393EA4D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" name="Tijdelijke aanduiding voor dianummer 5">
            <a:extLst>
              <a:ext uri="{FF2B5EF4-FFF2-40B4-BE49-F238E27FC236}">
                <a16:creationId xmlns:a16="http://schemas.microsoft.com/office/drawing/2014/main" id="{8727DA09-A146-4A92-AD29-649EBDD92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2775F3-B0DB-44C2-8F1F-55A0BAAE9DD1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414665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3">
            <a:extLst>
              <a:ext uri="{FF2B5EF4-FFF2-40B4-BE49-F238E27FC236}">
                <a16:creationId xmlns:a16="http://schemas.microsoft.com/office/drawing/2014/main" id="{DE20F14E-9BA7-4CA4-8C81-990E05D7A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4D3F4A-F519-45C6-B68B-0517B600FCCC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6" name="Tijdelijke aanduiding voor voettekst 4">
            <a:extLst>
              <a:ext uri="{FF2B5EF4-FFF2-40B4-BE49-F238E27FC236}">
                <a16:creationId xmlns:a16="http://schemas.microsoft.com/office/drawing/2014/main" id="{DBCC38B8-D777-46A4-B242-CAAABF2AB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7" name="Tijdelijke aanduiding voor dianummer 5">
            <a:extLst>
              <a:ext uri="{FF2B5EF4-FFF2-40B4-BE49-F238E27FC236}">
                <a16:creationId xmlns:a16="http://schemas.microsoft.com/office/drawing/2014/main" id="{39327ABF-6A5B-40A5-BB0A-4BD8BED9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E42C16-A743-4C67-A7E4-6F6506E23F24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364891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3">
            <a:extLst>
              <a:ext uri="{FF2B5EF4-FFF2-40B4-BE49-F238E27FC236}">
                <a16:creationId xmlns:a16="http://schemas.microsoft.com/office/drawing/2014/main" id="{D2A1BD0C-1C06-45E2-B479-57C8AE9FC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195DC1-868F-4347-AA36-71F0155822C5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6" name="Tijdelijke aanduiding voor voettekst 4">
            <a:extLst>
              <a:ext uri="{FF2B5EF4-FFF2-40B4-BE49-F238E27FC236}">
                <a16:creationId xmlns:a16="http://schemas.microsoft.com/office/drawing/2014/main" id="{581960F5-67AE-4651-B39B-65911009A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7" name="Tijdelijke aanduiding voor dianummer 5">
            <a:extLst>
              <a:ext uri="{FF2B5EF4-FFF2-40B4-BE49-F238E27FC236}">
                <a16:creationId xmlns:a16="http://schemas.microsoft.com/office/drawing/2014/main" id="{1CBFEEC3-8072-4B67-A860-6321CBFE0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C2C259-ECD7-4FF0-9AC9-FDC8710ABC5E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411603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>
            <a:extLst>
              <a:ext uri="{FF2B5EF4-FFF2-40B4-BE49-F238E27FC236}">
                <a16:creationId xmlns:a16="http://schemas.microsoft.com/office/drawing/2014/main" id="{FDA84594-5E36-4C70-BBCA-63A51A6F394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/>
              <a:t>Klik om de stijl te bewerken</a:t>
            </a:r>
          </a:p>
        </p:txBody>
      </p:sp>
      <p:sp>
        <p:nvSpPr>
          <p:cNvPr id="1027" name="Tijdelijke aanduiding voor tekst 2">
            <a:extLst>
              <a:ext uri="{FF2B5EF4-FFF2-40B4-BE49-F238E27FC236}">
                <a16:creationId xmlns:a16="http://schemas.microsoft.com/office/drawing/2014/main" id="{03EBE35D-98D3-46FF-B324-535B005CEBE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NL"/>
              <a:t>Tekststijl van het model bewerken</a:t>
            </a:r>
          </a:p>
          <a:p>
            <a:pPr lvl="1"/>
            <a:r>
              <a:rPr lang="nl-NL" altLang="nl-NL"/>
              <a:t>Tweede niveau</a:t>
            </a:r>
          </a:p>
          <a:p>
            <a:pPr lvl="2"/>
            <a:r>
              <a:rPr lang="nl-NL" altLang="nl-NL"/>
              <a:t>Derde niveau</a:t>
            </a:r>
          </a:p>
          <a:p>
            <a:pPr lvl="3"/>
            <a:r>
              <a:rPr lang="nl-NL" altLang="nl-NL"/>
              <a:t>Vierde niveau</a:t>
            </a:r>
          </a:p>
          <a:p>
            <a:pPr lvl="4"/>
            <a:r>
              <a:rPr lang="nl-NL" alt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257A89B-B637-4643-8D82-6D296D2951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8D1F9FC-A6E9-48FF-BAB4-9D9B0C3BC21F}" type="datetimeFigureOut">
              <a:rPr lang="nl-NL"/>
              <a:pPr>
                <a:defRPr/>
              </a:pPr>
              <a:t>6-2-2019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71BB453-C6FA-49D2-87AC-7272CCED0C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4E0B136-DEAC-4E16-B37F-3188A11830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9B7BFED-F05D-496B-8DA4-0085D936F58A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  <p:sldLayoutId id="2147483890" r:id="rId12"/>
    <p:sldLayoutId id="2147483891" r:id="rId13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el 1">
            <a:extLst>
              <a:ext uri="{FF2B5EF4-FFF2-40B4-BE49-F238E27FC236}">
                <a16:creationId xmlns:a16="http://schemas.microsoft.com/office/drawing/2014/main" id="{CCC125E6-4F28-44DD-AFCD-7B9B44BF7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879725"/>
            <a:ext cx="10272713" cy="1090613"/>
          </a:xfrm>
        </p:spPr>
        <p:txBody>
          <a:bodyPr/>
          <a:lstStyle/>
          <a:p>
            <a:pPr eaLnBrk="1" hangingPunct="1"/>
            <a:r>
              <a:rPr lang="nl-NL" altLang="nl-NL" sz="4400" dirty="0">
                <a:latin typeface="Arial" panose="020B0604020202020204" pitchFamily="34" charset="0"/>
                <a:cs typeface="Arial" panose="020B0604020202020204" pitchFamily="34" charset="0"/>
              </a:rPr>
              <a:t>Haal Centraal </a:t>
            </a:r>
          </a:p>
        </p:txBody>
      </p:sp>
      <p:sp>
        <p:nvSpPr>
          <p:cNvPr id="5123" name="Tijdelijke aanduiding voor tekst 2">
            <a:extLst>
              <a:ext uri="{FF2B5EF4-FFF2-40B4-BE49-F238E27FC236}">
                <a16:creationId xmlns:a16="http://schemas.microsoft.com/office/drawing/2014/main" id="{418698A8-B3BD-4D86-9B08-2CCC9941D8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47775" y="3970338"/>
            <a:ext cx="10272713" cy="1174750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nl-NL" altLang="nl-NL" sz="4000" i="1" dirty="0"/>
              <a:t>Aanpak BRK bevragen</a:t>
            </a:r>
          </a:p>
        </p:txBody>
      </p:sp>
      <p:pic>
        <p:nvPicPr>
          <p:cNvPr id="5" name="Afbeelding 1">
            <a:extLst>
              <a:ext uri="{FF2B5EF4-FFF2-40B4-BE49-F238E27FC236}">
                <a16:creationId xmlns:a16="http://schemas.microsoft.com/office/drawing/2014/main" id="{61BDE490-3AFE-4B72-A36D-E6B46B7609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16" y="295292"/>
            <a:ext cx="11717338" cy="123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065F1323-4D11-41FE-AAB4-9E7060D6D7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0343" y="962025"/>
            <a:ext cx="1438275" cy="7429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Titel 1">
            <a:extLst>
              <a:ext uri="{FF2B5EF4-FFF2-40B4-BE49-F238E27FC236}">
                <a16:creationId xmlns:a16="http://schemas.microsoft.com/office/drawing/2014/main" id="{3DC114B0-1047-4219-830F-E9F4AD933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88" y="317500"/>
            <a:ext cx="9864725" cy="1089025"/>
          </a:xfrm>
        </p:spPr>
        <p:txBody>
          <a:bodyPr/>
          <a:lstStyle/>
          <a:p>
            <a:pPr eaLnBrk="1" hangingPunct="1"/>
            <a:r>
              <a:rPr lang="nl-NL" altLang="nl-NL" sz="4800" dirty="0">
                <a:latin typeface="Arial" panose="020B0604020202020204" pitchFamily="34" charset="0"/>
                <a:cs typeface="Arial" panose="020B0604020202020204" pitchFamily="34" charset="0"/>
              </a:rPr>
              <a:t>Implementatie</a:t>
            </a:r>
            <a:endParaRPr lang="nl-NL" alt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20" name="AutoShape 2" descr="Afbeeldingsresultaat voor handshake">
            <a:extLst>
              <a:ext uri="{FF2B5EF4-FFF2-40B4-BE49-F238E27FC236}">
                <a16:creationId xmlns:a16="http://schemas.microsoft.com/office/drawing/2014/main" id="{4F30D9A0-9DA7-4D76-B8BD-06F50BEC88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733550"/>
            <a:ext cx="184785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106ABA20-FF4A-40D0-A3B5-C2696C64B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88" y="2059483"/>
            <a:ext cx="8577502" cy="419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941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4B29C564-E5C9-4155-9608-1A84F435C5B8}"/>
              </a:ext>
            </a:extLst>
          </p:cNvPr>
          <p:cNvSpPr txBox="1">
            <a:spLocks/>
          </p:cNvSpPr>
          <p:nvPr/>
        </p:nvSpPr>
        <p:spPr bwMode="auto">
          <a:xfrm>
            <a:off x="825500" y="1870075"/>
            <a:ext cx="11314113" cy="407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39846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79699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719545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959397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199242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Definitief informatiemodel BRK (Kadaster)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Definitie infobehoefte (gemeenten, PO)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OAS (VNG-R)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 (kadaster)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Consumer </a:t>
            </a:r>
            <a:r>
              <a:rPr lang="nl-NL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idhb</a:t>
            </a: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nl-NL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 Verstrek? IAM? </a:t>
            </a: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(gemeente Den Haag) 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Verbinding (Kadaster-Den Haag)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 (Kadaster)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eaLnBrk="1" fontAlgn="auto" hangingPunct="1">
              <a:lnSpc>
                <a:spcPct val="150000"/>
              </a:lnSpc>
              <a:defRPr/>
            </a:pP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eaLnBrk="1" fontAlgn="auto" hangingPunct="1">
              <a:lnSpc>
                <a:spcPct val="100000"/>
              </a:lnSpc>
              <a:buFont typeface="Arial"/>
              <a:buNone/>
              <a:defRPr/>
            </a:pPr>
            <a:endParaRPr lang="nl-NL" sz="2800" dirty="0"/>
          </a:p>
        </p:txBody>
      </p:sp>
      <p:sp>
        <p:nvSpPr>
          <p:cNvPr id="9219" name="Titel 1">
            <a:extLst>
              <a:ext uri="{FF2B5EF4-FFF2-40B4-BE49-F238E27FC236}">
                <a16:creationId xmlns:a16="http://schemas.microsoft.com/office/drawing/2014/main" id="{3DC114B0-1047-4219-830F-E9F4AD933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88" y="317500"/>
            <a:ext cx="9864725" cy="1089025"/>
          </a:xfrm>
        </p:spPr>
        <p:txBody>
          <a:bodyPr/>
          <a:lstStyle/>
          <a:p>
            <a:pPr eaLnBrk="1" hangingPunct="1"/>
            <a:r>
              <a:rPr lang="nl-NL" altLang="nl-NL" sz="4800" dirty="0">
                <a:latin typeface="Arial" panose="020B0604020202020204" pitchFamily="34" charset="0"/>
                <a:cs typeface="Arial" panose="020B0604020202020204" pitchFamily="34" charset="0"/>
              </a:rPr>
              <a:t>Producten</a:t>
            </a:r>
            <a:endParaRPr lang="nl-NL" alt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95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4B29C564-E5C9-4155-9608-1A84F435C5B8}"/>
              </a:ext>
            </a:extLst>
          </p:cNvPr>
          <p:cNvSpPr txBox="1">
            <a:spLocks/>
          </p:cNvSpPr>
          <p:nvPr/>
        </p:nvSpPr>
        <p:spPr bwMode="auto">
          <a:xfrm>
            <a:off x="652505" y="1868487"/>
            <a:ext cx="11314113" cy="407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39846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79699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719545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959397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199242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BRK model (concept)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nl-NL" sz="2800" b="1" baseline="30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inventarisatie infobehoefte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Tooling</a:t>
            </a: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API Model generatie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Basis resource definitie</a:t>
            </a:r>
          </a:p>
          <a:p>
            <a:pPr lvl="2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Kadastrale onroerende zaak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Developers API?				</a:t>
            </a:r>
            <a:r>
              <a:rPr lang="nl-NL" sz="3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239853" lvl="1" indent="0" eaLnBrk="1" fontAlgn="auto" hangingPunct="1">
              <a:lnSpc>
                <a:spcPct val="150000"/>
              </a:lnSpc>
              <a:buNone/>
              <a:defRPr/>
            </a:pP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19551" lvl="3" indent="0" eaLnBrk="1" fontAlgn="auto" hangingPunct="1">
              <a:lnSpc>
                <a:spcPct val="150000"/>
              </a:lnSpc>
              <a:buNone/>
              <a:defRPr/>
            </a:pP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 eaLnBrk="1" fontAlgn="auto" hangingPunct="1">
              <a:lnSpc>
                <a:spcPct val="150000"/>
              </a:lnSpc>
              <a:defRPr/>
            </a:pP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eaLnBrk="1" fontAlgn="auto" hangingPunct="1">
              <a:lnSpc>
                <a:spcPct val="150000"/>
              </a:lnSpc>
              <a:defRPr/>
            </a:pP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eaLnBrk="1" fontAlgn="auto" hangingPunct="1">
              <a:lnSpc>
                <a:spcPct val="100000"/>
              </a:lnSpc>
              <a:buFont typeface="Arial"/>
              <a:buNone/>
              <a:defRPr/>
            </a:pPr>
            <a:endParaRPr lang="nl-NL" sz="2800" dirty="0"/>
          </a:p>
        </p:txBody>
      </p:sp>
      <p:sp>
        <p:nvSpPr>
          <p:cNvPr id="9219" name="Titel 1">
            <a:extLst>
              <a:ext uri="{FF2B5EF4-FFF2-40B4-BE49-F238E27FC236}">
                <a16:creationId xmlns:a16="http://schemas.microsoft.com/office/drawing/2014/main" id="{3DC114B0-1047-4219-830F-E9F4AD933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88" y="317500"/>
            <a:ext cx="9864725" cy="1089025"/>
          </a:xfrm>
        </p:spPr>
        <p:txBody>
          <a:bodyPr/>
          <a:lstStyle/>
          <a:p>
            <a:pPr eaLnBrk="1" hangingPunct="1"/>
            <a:r>
              <a:rPr lang="nl-NL" altLang="nl-NL" sz="4800" dirty="0">
                <a:latin typeface="Arial" panose="020B0604020202020204" pitchFamily="34" charset="0"/>
                <a:cs typeface="Arial" panose="020B0604020202020204" pitchFamily="34" charset="0"/>
              </a:rPr>
              <a:t>Ready </a:t>
            </a:r>
            <a:r>
              <a:rPr lang="nl-NL" altLang="nl-NL" sz="48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nl-NL" altLang="nl-NL" sz="4800" dirty="0">
                <a:latin typeface="Arial" panose="020B0604020202020204" pitchFamily="34" charset="0"/>
                <a:cs typeface="Arial" panose="020B0604020202020204" pitchFamily="34" charset="0"/>
              </a:rPr>
              <a:t> Sprint 1</a:t>
            </a:r>
            <a:endParaRPr lang="nl-NL" alt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20" name="AutoShape 2" descr="Afbeeldingsresultaat voor handshake">
            <a:extLst>
              <a:ext uri="{FF2B5EF4-FFF2-40B4-BE49-F238E27FC236}">
                <a16:creationId xmlns:a16="http://schemas.microsoft.com/office/drawing/2014/main" id="{4F30D9A0-9DA7-4D76-B8BD-06F50BEC88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733550"/>
            <a:ext cx="184785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2BCC0791-FD95-4C51-ADC0-4D2DC9FC1FD4}"/>
              </a:ext>
            </a:extLst>
          </p:cNvPr>
          <p:cNvSpPr/>
          <p:nvPr/>
        </p:nvSpPr>
        <p:spPr>
          <a:xfrm>
            <a:off x="6805657" y="1813972"/>
            <a:ext cx="677595" cy="654778"/>
          </a:xfrm>
          <a:prstGeom prst="rect">
            <a:avLst/>
          </a:prstGeom>
          <a:solidFill>
            <a:srgbClr val="92D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3800" dirty="0">
                <a:solidFill>
                  <a:srgbClr val="002060"/>
                </a:solidFill>
              </a:rPr>
              <a:t>٧</a:t>
            </a:r>
            <a:endParaRPr lang="nl-NL" sz="4400" dirty="0">
              <a:solidFill>
                <a:srgbClr val="002060"/>
              </a:solidFill>
            </a:endParaRP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B52B02B-C03B-4653-B89A-CAD29D63EE55}"/>
              </a:ext>
            </a:extLst>
          </p:cNvPr>
          <p:cNvSpPr/>
          <p:nvPr/>
        </p:nvSpPr>
        <p:spPr>
          <a:xfrm>
            <a:off x="6805657" y="2595909"/>
            <a:ext cx="677595" cy="654778"/>
          </a:xfrm>
          <a:prstGeom prst="rect">
            <a:avLst/>
          </a:prstGeom>
          <a:solidFill>
            <a:srgbClr val="92D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3800" dirty="0">
                <a:solidFill>
                  <a:srgbClr val="002060"/>
                </a:solidFill>
              </a:rPr>
              <a:t>٧</a:t>
            </a:r>
            <a:endParaRPr lang="nl-NL" sz="4400" dirty="0">
              <a:solidFill>
                <a:srgbClr val="002060"/>
              </a:solidFill>
            </a:endParaRP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BCCF1755-8883-4B3B-9748-30FC34246977}"/>
              </a:ext>
            </a:extLst>
          </p:cNvPr>
          <p:cNvSpPr/>
          <p:nvPr/>
        </p:nvSpPr>
        <p:spPr>
          <a:xfrm>
            <a:off x="6805657" y="3385623"/>
            <a:ext cx="712194" cy="593253"/>
          </a:xfrm>
          <a:prstGeom prst="rect">
            <a:avLst/>
          </a:prstGeom>
          <a:solidFill>
            <a:srgbClr val="92D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3800" dirty="0">
                <a:solidFill>
                  <a:srgbClr val="002060"/>
                </a:solidFill>
              </a:rPr>
              <a:t>٧</a:t>
            </a:r>
            <a:endParaRPr lang="nl-NL" sz="4400" dirty="0">
              <a:solidFill>
                <a:srgbClr val="002060"/>
              </a:solidFill>
            </a:endParaRP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4FE9AE5B-5216-43AF-B214-D4C80764AA60}"/>
              </a:ext>
            </a:extLst>
          </p:cNvPr>
          <p:cNvSpPr/>
          <p:nvPr/>
        </p:nvSpPr>
        <p:spPr>
          <a:xfrm>
            <a:off x="6805657" y="4065851"/>
            <a:ext cx="712194" cy="593253"/>
          </a:xfrm>
          <a:prstGeom prst="rect">
            <a:avLst/>
          </a:prstGeom>
          <a:solidFill>
            <a:srgbClr val="92D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3800" dirty="0">
                <a:solidFill>
                  <a:srgbClr val="002060"/>
                </a:solidFill>
              </a:rPr>
              <a:t>٧</a:t>
            </a:r>
            <a:endParaRPr lang="nl-NL" sz="4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2798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>
            <a:extLst>
              <a:ext uri="{FF2B5EF4-FFF2-40B4-BE49-F238E27FC236}">
                <a16:creationId xmlns:a16="http://schemas.microsoft.com/office/drawing/2014/main" id="{0508176E-C302-4A63-94B6-5DE7138D6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479425"/>
            <a:ext cx="10272713" cy="1089025"/>
          </a:xfrm>
        </p:spPr>
        <p:txBody>
          <a:bodyPr/>
          <a:lstStyle/>
          <a:p>
            <a:r>
              <a:rPr lang="nl-NL" altLang="nl-NL" dirty="0">
                <a:latin typeface="Arial" panose="020B0604020202020204" pitchFamily="34" charset="0"/>
                <a:cs typeface="Arial" panose="020B0604020202020204" pitchFamily="34" charset="0"/>
              </a:rPr>
              <a:t>Sprintdoelen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99D730B-142F-4781-BAE1-9C9579734F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513" y="2154238"/>
            <a:ext cx="7014390" cy="4079875"/>
          </a:xfrm>
        </p:spPr>
        <p:txBody>
          <a:bodyPr/>
          <a:lstStyle/>
          <a:p>
            <a:pPr marL="0" indent="0">
              <a:buFont typeface="Arial"/>
              <a:buNone/>
              <a:defRPr/>
            </a:pPr>
            <a:r>
              <a:rPr lang="nl-NL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Sprint 1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Beveiligde verbinding (</a:t>
            </a:r>
            <a:r>
              <a:rPr lang="nl-NL" b="1" dirty="0" err="1">
                <a:solidFill>
                  <a:srgbClr val="0070C0"/>
                </a:solidFill>
                <a:cs typeface="Arial" panose="020B0604020202020204" pitchFamily="34" charset="0"/>
              </a:rPr>
              <a:t>obv</a:t>
            </a: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 </a:t>
            </a:r>
            <a:r>
              <a:rPr lang="nl-NL" b="1" dirty="0" err="1">
                <a:solidFill>
                  <a:srgbClr val="0070C0"/>
                </a:solidFill>
                <a:cs typeface="Arial" panose="020B0604020202020204" pitchFamily="34" charset="0"/>
              </a:rPr>
              <a:t>doc</a:t>
            </a: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 Lennart)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API raadpleeg kadastrale onroerende zaak product</a:t>
            </a:r>
          </a:p>
          <a:p>
            <a:pPr lvl="1"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OAS 3 kadastrale onroerende zaak product (VNGR)</a:t>
            </a:r>
          </a:p>
          <a:p>
            <a:pPr lvl="1"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API raadpleeg op kadastrale aanduiding (kadaster)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User </a:t>
            </a:r>
            <a:r>
              <a:rPr lang="nl-NL" b="1" dirty="0" err="1">
                <a:solidFill>
                  <a:srgbClr val="0070C0"/>
                </a:solidFill>
                <a:cs typeface="Arial" panose="020B0604020202020204" pitchFamily="34" charset="0"/>
              </a:rPr>
              <a:t>stories</a:t>
            </a: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 sprint 1&amp;2 (PO)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Voorstel SLA (kadaster)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Sprintdemo</a:t>
            </a:r>
          </a:p>
          <a:p>
            <a:pPr>
              <a:defRPr/>
            </a:pPr>
            <a:endParaRPr lang="nl-NL" b="1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pPr marL="0" indent="0">
              <a:buNone/>
              <a:defRPr/>
            </a:pPr>
            <a:br>
              <a:rPr lang="nl-NL" dirty="0"/>
            </a:br>
            <a:r>
              <a:rPr lang="nl-NL" dirty="0"/>
              <a:t> </a:t>
            </a:r>
          </a:p>
          <a:p>
            <a:pPr>
              <a:defRPr/>
            </a:pPr>
            <a:endParaRPr lang="nl-NL" dirty="0"/>
          </a:p>
          <a:p>
            <a:pPr>
              <a:defRPr/>
            </a:pPr>
            <a:endParaRPr lang="nl-NL" dirty="0"/>
          </a:p>
        </p:txBody>
      </p:sp>
      <p:pic>
        <p:nvPicPr>
          <p:cNvPr id="7" name="table">
            <a:extLst>
              <a:ext uri="{FF2B5EF4-FFF2-40B4-BE49-F238E27FC236}">
                <a16:creationId xmlns:a16="http://schemas.microsoft.com/office/drawing/2014/main" id="{0F8B1142-1068-4300-B296-98E27E322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7030" y="738326"/>
            <a:ext cx="2160239" cy="573722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>
            <a:extLst>
              <a:ext uri="{FF2B5EF4-FFF2-40B4-BE49-F238E27FC236}">
                <a16:creationId xmlns:a16="http://schemas.microsoft.com/office/drawing/2014/main" id="{0508176E-C302-4A63-94B6-5DE7138D6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479425"/>
            <a:ext cx="10272713" cy="1089025"/>
          </a:xfrm>
        </p:spPr>
        <p:txBody>
          <a:bodyPr/>
          <a:lstStyle/>
          <a:p>
            <a:r>
              <a:rPr lang="nl-NL" altLang="nl-NL" dirty="0">
                <a:latin typeface="Arial" panose="020B0604020202020204" pitchFamily="34" charset="0"/>
                <a:cs typeface="Arial" panose="020B0604020202020204" pitchFamily="34" charset="0"/>
              </a:rPr>
              <a:t>Sprintdoelen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99D730B-142F-4781-BAE1-9C9579734F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513" y="2154238"/>
            <a:ext cx="6638925" cy="4079875"/>
          </a:xfrm>
        </p:spPr>
        <p:txBody>
          <a:bodyPr/>
          <a:lstStyle/>
          <a:p>
            <a:pPr marL="0" indent="0">
              <a:buFont typeface="Arial"/>
              <a:buNone/>
              <a:defRPr/>
            </a:pPr>
            <a:r>
              <a:rPr lang="nl-NL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Sprint 2 - 5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Consumer en testen (DH e.a.)</a:t>
            </a:r>
          </a:p>
          <a:p>
            <a:pPr>
              <a:defRPr/>
            </a:pPr>
            <a:r>
              <a:rPr lang="nl-NL" b="1" dirty="0" err="1">
                <a:solidFill>
                  <a:srgbClr val="0070C0"/>
                </a:solidFill>
                <a:cs typeface="Arial" panose="020B0604020202020204" pitchFamily="34" charset="0"/>
              </a:rPr>
              <a:t>Rework</a:t>
            </a: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 API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Uitbreiding API met </a:t>
            </a:r>
            <a:r>
              <a:rPr lang="nl-NL" b="1" dirty="0" err="1">
                <a:solidFill>
                  <a:srgbClr val="0070C0"/>
                </a:solidFill>
                <a:cs typeface="Arial" panose="020B0604020202020204" pitchFamily="34" charset="0"/>
              </a:rPr>
              <a:t>specs</a:t>
            </a: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 sprint 1</a:t>
            </a:r>
          </a:p>
          <a:p>
            <a:pPr lvl="1"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OAS 3 uitbreiding/wijziging (VNGR)</a:t>
            </a:r>
          </a:p>
          <a:p>
            <a:pPr lvl="1"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API realisatie (Kadaster)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User </a:t>
            </a:r>
            <a:r>
              <a:rPr lang="nl-NL" b="1" dirty="0" err="1">
                <a:solidFill>
                  <a:srgbClr val="0070C0"/>
                </a:solidFill>
                <a:cs typeface="Arial" panose="020B0604020202020204" pitchFamily="34" charset="0"/>
              </a:rPr>
              <a:t>stories</a:t>
            </a: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 volgende sprint (PO)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Review SLA (DH e.a.)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Sprintdemo</a:t>
            </a:r>
          </a:p>
          <a:p>
            <a:pPr>
              <a:defRPr/>
            </a:pPr>
            <a:endParaRPr lang="nl-NL" b="1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pPr marL="0" indent="0">
              <a:buNone/>
              <a:defRPr/>
            </a:pPr>
            <a:br>
              <a:rPr lang="nl-NL" dirty="0"/>
            </a:br>
            <a:r>
              <a:rPr lang="nl-NL" dirty="0"/>
              <a:t> </a:t>
            </a:r>
          </a:p>
          <a:p>
            <a:pPr>
              <a:defRPr/>
            </a:pPr>
            <a:endParaRPr lang="nl-NL" dirty="0"/>
          </a:p>
          <a:p>
            <a:pPr>
              <a:defRPr/>
            </a:pPr>
            <a:endParaRPr lang="nl-NL" dirty="0"/>
          </a:p>
        </p:txBody>
      </p:sp>
      <p:pic>
        <p:nvPicPr>
          <p:cNvPr id="7" name="table">
            <a:extLst>
              <a:ext uri="{FF2B5EF4-FFF2-40B4-BE49-F238E27FC236}">
                <a16:creationId xmlns:a16="http://schemas.microsoft.com/office/drawing/2014/main" id="{0F8B1142-1068-4300-B296-98E27E322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5526" y="641351"/>
            <a:ext cx="2160239" cy="573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143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el 1">
            <a:extLst>
              <a:ext uri="{FF2B5EF4-FFF2-40B4-BE49-F238E27FC236}">
                <a16:creationId xmlns:a16="http://schemas.microsoft.com/office/drawing/2014/main" id="{0508176E-C302-4A63-94B6-5DE7138D6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479425"/>
            <a:ext cx="10272713" cy="1089025"/>
          </a:xfrm>
        </p:spPr>
        <p:txBody>
          <a:bodyPr/>
          <a:lstStyle/>
          <a:p>
            <a:r>
              <a:rPr lang="nl-NL" altLang="nl-NL" dirty="0">
                <a:latin typeface="Arial" panose="020B0604020202020204" pitchFamily="34" charset="0"/>
                <a:cs typeface="Arial" panose="020B0604020202020204" pitchFamily="34" charset="0"/>
              </a:rPr>
              <a:t>Sprintdoelen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99D730B-142F-4781-BAE1-9C9579734F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513" y="2154238"/>
            <a:ext cx="6638925" cy="4079875"/>
          </a:xfrm>
        </p:spPr>
        <p:txBody>
          <a:bodyPr/>
          <a:lstStyle/>
          <a:p>
            <a:pPr marL="0" indent="0">
              <a:buFont typeface="Arial"/>
              <a:buNone/>
              <a:defRPr/>
            </a:pPr>
            <a:r>
              <a:rPr lang="nl-NL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Sprint 6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Acceptatietesten &amp; </a:t>
            </a:r>
            <a:r>
              <a:rPr lang="nl-NL" b="1" dirty="0" err="1">
                <a:solidFill>
                  <a:srgbClr val="0070C0"/>
                </a:solidFill>
                <a:cs typeface="Arial" panose="020B0604020202020204" pitchFamily="34" charset="0"/>
              </a:rPr>
              <a:t>rework</a:t>
            </a:r>
            <a:endParaRPr lang="nl-NL" b="1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pPr>
              <a:defRPr/>
            </a:pPr>
            <a:r>
              <a:rPr lang="nl-NL" b="1" dirty="0" err="1">
                <a:solidFill>
                  <a:srgbClr val="0070C0"/>
                </a:solidFill>
                <a:cs typeface="Arial" panose="020B0604020202020204" pitchFamily="34" charset="0"/>
              </a:rPr>
              <a:t>Pentest</a:t>
            </a:r>
            <a:endParaRPr lang="nl-NL" b="1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API lab</a:t>
            </a:r>
          </a:p>
          <a:p>
            <a:pPr>
              <a:defRPr/>
            </a:pPr>
            <a:r>
              <a:rPr lang="nl-NL" b="1" dirty="0">
                <a:solidFill>
                  <a:srgbClr val="0070C0"/>
                </a:solidFill>
                <a:cs typeface="Arial" panose="020B0604020202020204" pitchFamily="34" charset="0"/>
              </a:rPr>
              <a:t>In productie</a:t>
            </a:r>
          </a:p>
          <a:p>
            <a:pPr>
              <a:defRPr/>
            </a:pPr>
            <a:endParaRPr lang="nl-NL" b="1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pPr marL="0" indent="0">
              <a:buNone/>
              <a:defRPr/>
            </a:pPr>
            <a:br>
              <a:rPr lang="nl-NL" dirty="0"/>
            </a:br>
            <a:r>
              <a:rPr lang="nl-NL" dirty="0"/>
              <a:t> </a:t>
            </a:r>
          </a:p>
          <a:p>
            <a:pPr>
              <a:defRPr/>
            </a:pPr>
            <a:endParaRPr lang="nl-NL" dirty="0"/>
          </a:p>
          <a:p>
            <a:pPr>
              <a:defRPr/>
            </a:pPr>
            <a:endParaRPr lang="nl-NL" dirty="0"/>
          </a:p>
        </p:txBody>
      </p:sp>
      <p:pic>
        <p:nvPicPr>
          <p:cNvPr id="7" name="table">
            <a:extLst>
              <a:ext uri="{FF2B5EF4-FFF2-40B4-BE49-F238E27FC236}">
                <a16:creationId xmlns:a16="http://schemas.microsoft.com/office/drawing/2014/main" id="{0F8B1142-1068-4300-B296-98E27E322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5526" y="641351"/>
            <a:ext cx="2160239" cy="573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551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itel 1">
            <a:extLst>
              <a:ext uri="{FF2B5EF4-FFF2-40B4-BE49-F238E27FC236}">
                <a16:creationId xmlns:a16="http://schemas.microsoft.com/office/drawing/2014/main" id="{4548112E-2BBB-4D73-8DB5-35A54400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88" y="317500"/>
            <a:ext cx="10833100" cy="1089025"/>
          </a:xfrm>
        </p:spPr>
        <p:txBody>
          <a:bodyPr/>
          <a:lstStyle/>
          <a:p>
            <a:pPr eaLnBrk="1" hangingPunct="1"/>
            <a:r>
              <a:rPr lang="nl-NL" altLang="nl-NL" sz="4800" dirty="0">
                <a:latin typeface="Arial" panose="020B0604020202020204" pitchFamily="34" charset="0"/>
                <a:cs typeface="Arial" panose="020B0604020202020204" pitchFamily="34" charset="0"/>
              </a:rPr>
              <a:t>VRAGEN?</a:t>
            </a:r>
            <a:endParaRPr lang="nl-NL" alt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72" name="AutoShape 2" descr="Afbeeldingsresultaat voor handshake">
            <a:extLst>
              <a:ext uri="{FF2B5EF4-FFF2-40B4-BE49-F238E27FC236}">
                <a16:creationId xmlns:a16="http://schemas.microsoft.com/office/drawing/2014/main" id="{2E1CB685-BD21-430B-8A32-901BB6A749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733550"/>
            <a:ext cx="184785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pic>
        <p:nvPicPr>
          <p:cNvPr id="1026" name="Picture 2" descr="http://www.utrechtindialoog.nl/wp-content/uploads/2015/12/vragen.jpg">
            <a:extLst>
              <a:ext uri="{FF2B5EF4-FFF2-40B4-BE49-F238E27FC236}">
                <a16:creationId xmlns:a16="http://schemas.microsoft.com/office/drawing/2014/main" id="{705CB0C4-E0B2-4A69-9267-351380A31D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286" y="2298699"/>
            <a:ext cx="5472922" cy="4110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6414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>
            <a:extLst>
              <a:ext uri="{FF2B5EF4-FFF2-40B4-BE49-F238E27FC236}">
                <a16:creationId xmlns:a16="http://schemas.microsoft.com/office/drawing/2014/main" id="{18B45D2B-1078-4081-87E5-5D83A5991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364" y="473219"/>
            <a:ext cx="9795054" cy="1088347"/>
          </a:xfrm>
        </p:spPr>
        <p:txBody>
          <a:bodyPr/>
          <a:lstStyle/>
          <a:p>
            <a:r>
              <a:rPr lang="nl-NL" altLang="nl-NL" sz="5400" dirty="0"/>
              <a:t>Projectaanpak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B993ECD-A9DF-42F4-85ED-3D20762D0A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9364" y="2077517"/>
            <a:ext cx="8596708" cy="415077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nl-NL" sz="3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Productvisie</a:t>
            </a:r>
          </a:p>
          <a:p>
            <a:pPr>
              <a:lnSpc>
                <a:spcPct val="150000"/>
              </a:lnSpc>
            </a:pPr>
            <a:r>
              <a:rPr lang="nl-NL" sz="3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Implementatie</a:t>
            </a:r>
          </a:p>
          <a:p>
            <a:pPr>
              <a:lnSpc>
                <a:spcPct val="150000"/>
              </a:lnSpc>
            </a:pPr>
            <a:r>
              <a:rPr lang="nl-NL" sz="3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Fasering</a:t>
            </a:r>
          </a:p>
          <a:p>
            <a:pPr marL="239853" lvl="1" indent="0">
              <a:buNone/>
            </a:pPr>
            <a:endParaRPr lang="nl-NL" dirty="0"/>
          </a:p>
          <a:p>
            <a:pPr marL="239853" lvl="1" indent="0">
              <a:buNone/>
            </a:pPr>
            <a:r>
              <a:rPr lang="nl-NL" i="1" dirty="0"/>
              <a:t> </a:t>
            </a:r>
          </a:p>
          <a:p>
            <a:pPr lvl="1"/>
            <a:endParaRPr lang="nl-NL" dirty="0"/>
          </a:p>
          <a:p>
            <a:endParaRPr lang="nl-NL" dirty="0"/>
          </a:p>
        </p:txBody>
      </p:sp>
      <p:sp>
        <p:nvSpPr>
          <p:cNvPr id="9219" name="AutoShape 2" descr="Afbeeldingsresultaat voor handshake">
            <a:extLst>
              <a:ext uri="{FF2B5EF4-FFF2-40B4-BE49-F238E27FC236}">
                <a16:creationId xmlns:a16="http://schemas.microsoft.com/office/drawing/2014/main" id="{394F509C-8529-45EE-BAD2-5040A5D364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733550"/>
            <a:ext cx="184785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sp>
        <p:nvSpPr>
          <p:cNvPr id="9220" name="AutoShape 4" descr="Afbeeldingsresultaat voor handshake">
            <a:extLst>
              <a:ext uri="{FF2B5EF4-FFF2-40B4-BE49-F238E27FC236}">
                <a16:creationId xmlns:a16="http://schemas.microsoft.com/office/drawing/2014/main" id="{84FE6972-71CB-426F-8A23-508F554AE66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80038" y="3429000"/>
            <a:ext cx="1271587" cy="127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</p:spTree>
    <p:extLst>
      <p:ext uri="{BB962C8B-B14F-4D97-AF65-F5344CB8AC3E}">
        <p14:creationId xmlns:p14="http://schemas.microsoft.com/office/powerpoint/2010/main" val="1483780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4B29C564-E5C9-4155-9608-1A84F435C5B8}"/>
              </a:ext>
            </a:extLst>
          </p:cNvPr>
          <p:cNvSpPr txBox="1">
            <a:spLocks/>
          </p:cNvSpPr>
          <p:nvPr/>
        </p:nvSpPr>
        <p:spPr bwMode="auto">
          <a:xfrm>
            <a:off x="825500" y="1870075"/>
            <a:ext cx="11314113" cy="407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39846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79699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719545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959397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199242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fontAlgn="auto" hangingPunct="1">
              <a:lnSpc>
                <a:spcPct val="150000"/>
              </a:lnSpc>
              <a:buNone/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BRK bevragen API: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</a:t>
            </a:r>
            <a:r>
              <a:rPr lang="nl-NL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driven</a:t>
            </a: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Consumer first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Developer first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Contract first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Agnostisch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Geïmplementeerd 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eaLnBrk="1" fontAlgn="auto" hangingPunct="1">
              <a:lnSpc>
                <a:spcPct val="100000"/>
              </a:lnSpc>
              <a:buFont typeface="Arial"/>
              <a:buNone/>
              <a:defRPr/>
            </a:pPr>
            <a:endParaRPr lang="nl-NL" sz="2800" dirty="0"/>
          </a:p>
        </p:txBody>
      </p:sp>
      <p:sp>
        <p:nvSpPr>
          <p:cNvPr id="9219" name="Titel 1">
            <a:extLst>
              <a:ext uri="{FF2B5EF4-FFF2-40B4-BE49-F238E27FC236}">
                <a16:creationId xmlns:a16="http://schemas.microsoft.com/office/drawing/2014/main" id="{3DC114B0-1047-4219-830F-E9F4AD933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88" y="317500"/>
            <a:ext cx="9864725" cy="1089025"/>
          </a:xfrm>
        </p:spPr>
        <p:txBody>
          <a:bodyPr/>
          <a:lstStyle/>
          <a:p>
            <a:pPr eaLnBrk="1" hangingPunct="1"/>
            <a:r>
              <a:rPr lang="nl-NL" altLang="nl-NL" sz="4800" dirty="0">
                <a:latin typeface="Arial" panose="020B0604020202020204" pitchFamily="34" charset="0"/>
                <a:cs typeface="Arial" panose="020B0604020202020204" pitchFamily="34" charset="0"/>
              </a:rPr>
              <a:t>Productvisie</a:t>
            </a:r>
            <a:endParaRPr lang="nl-NL" alt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20" name="AutoShape 2" descr="Afbeeldingsresultaat voor handshake">
            <a:extLst>
              <a:ext uri="{FF2B5EF4-FFF2-40B4-BE49-F238E27FC236}">
                <a16:creationId xmlns:a16="http://schemas.microsoft.com/office/drawing/2014/main" id="{4F30D9A0-9DA7-4D76-B8BD-06F50BEC88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733550"/>
            <a:ext cx="184785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4B29C564-E5C9-4155-9608-1A84F435C5B8}"/>
              </a:ext>
            </a:extLst>
          </p:cNvPr>
          <p:cNvSpPr txBox="1">
            <a:spLocks/>
          </p:cNvSpPr>
          <p:nvPr/>
        </p:nvSpPr>
        <p:spPr bwMode="auto">
          <a:xfrm>
            <a:off x="825500" y="1870075"/>
            <a:ext cx="11314113" cy="407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39846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79699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719545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959397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199242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fontAlgn="auto" hangingPunct="1">
              <a:lnSpc>
                <a:spcPct val="150000"/>
              </a:lnSpc>
              <a:buNone/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BRK bevragen API: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supersnel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schaalbaar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betrouwbaar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resilient</a:t>
            </a: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eaLnBrk="1" fontAlgn="auto" hangingPunct="1">
              <a:lnSpc>
                <a:spcPct val="100000"/>
              </a:lnSpc>
              <a:buFont typeface="Arial"/>
              <a:buNone/>
              <a:defRPr/>
            </a:pPr>
            <a:endParaRPr lang="nl-NL" sz="2800" dirty="0"/>
          </a:p>
        </p:txBody>
      </p:sp>
      <p:sp>
        <p:nvSpPr>
          <p:cNvPr id="9219" name="Titel 1">
            <a:extLst>
              <a:ext uri="{FF2B5EF4-FFF2-40B4-BE49-F238E27FC236}">
                <a16:creationId xmlns:a16="http://schemas.microsoft.com/office/drawing/2014/main" id="{3DC114B0-1047-4219-830F-E9F4AD933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88" y="317500"/>
            <a:ext cx="9864725" cy="1089025"/>
          </a:xfrm>
        </p:spPr>
        <p:txBody>
          <a:bodyPr/>
          <a:lstStyle/>
          <a:p>
            <a:pPr eaLnBrk="1" hangingPunct="1"/>
            <a:r>
              <a:rPr lang="nl-NL" altLang="nl-NL" sz="4800" dirty="0">
                <a:latin typeface="Arial" panose="020B0604020202020204" pitchFamily="34" charset="0"/>
                <a:cs typeface="Arial" panose="020B0604020202020204" pitchFamily="34" charset="0"/>
              </a:rPr>
              <a:t>Productvisie non </a:t>
            </a:r>
            <a:r>
              <a:rPr lang="nl-NL" altLang="nl-NL" sz="4800" dirty="0" err="1">
                <a:latin typeface="Arial" panose="020B0604020202020204" pitchFamily="34" charset="0"/>
                <a:cs typeface="Arial" panose="020B0604020202020204" pitchFamily="34" charset="0"/>
              </a:rPr>
              <a:t>functionals</a:t>
            </a:r>
            <a:endParaRPr lang="nl-NL" alt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20" name="AutoShape 2" descr="Afbeeldingsresultaat voor handshake">
            <a:extLst>
              <a:ext uri="{FF2B5EF4-FFF2-40B4-BE49-F238E27FC236}">
                <a16:creationId xmlns:a16="http://schemas.microsoft.com/office/drawing/2014/main" id="{4F30D9A0-9DA7-4D76-B8BD-06F50BEC88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733550"/>
            <a:ext cx="184785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</p:spTree>
    <p:extLst>
      <p:ext uri="{BB962C8B-B14F-4D97-AF65-F5344CB8AC3E}">
        <p14:creationId xmlns:p14="http://schemas.microsoft.com/office/powerpoint/2010/main" val="744492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4B29C564-E5C9-4155-9608-1A84F435C5B8}"/>
              </a:ext>
            </a:extLst>
          </p:cNvPr>
          <p:cNvSpPr txBox="1">
            <a:spLocks/>
          </p:cNvSpPr>
          <p:nvPr/>
        </p:nvSpPr>
        <p:spPr bwMode="auto">
          <a:xfrm>
            <a:off x="825500" y="1870075"/>
            <a:ext cx="11314113" cy="407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39846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79699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719545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959397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199242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Resourcedefinitie o.b.v. 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Businessvraag van alle gemeenten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grootste gemene infobehoefte afnemers</a:t>
            </a:r>
          </a:p>
          <a:p>
            <a:pPr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≠ Model </a:t>
            </a:r>
            <a:r>
              <a:rPr lang="nl-NL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Driven</a:t>
            </a: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wel traceerbaar naar informatiemodel: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Scope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Semantiek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Waarborg volledigheid</a:t>
            </a:r>
          </a:p>
          <a:p>
            <a:pPr marL="239853" lvl="1" indent="0" eaLnBrk="1" fontAlgn="auto" hangingPunct="1">
              <a:lnSpc>
                <a:spcPct val="150000"/>
              </a:lnSpc>
              <a:buNone/>
              <a:defRPr/>
            </a:pP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eaLnBrk="1" fontAlgn="auto" hangingPunct="1">
              <a:lnSpc>
                <a:spcPct val="100000"/>
              </a:lnSpc>
              <a:buFont typeface="Arial"/>
              <a:buNone/>
              <a:defRPr/>
            </a:pPr>
            <a:endParaRPr lang="nl-NL" sz="2800" dirty="0"/>
          </a:p>
        </p:txBody>
      </p:sp>
      <p:sp>
        <p:nvSpPr>
          <p:cNvPr id="9219" name="Titel 1">
            <a:extLst>
              <a:ext uri="{FF2B5EF4-FFF2-40B4-BE49-F238E27FC236}">
                <a16:creationId xmlns:a16="http://schemas.microsoft.com/office/drawing/2014/main" id="{3DC114B0-1047-4219-830F-E9F4AD933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88" y="317500"/>
            <a:ext cx="9864725" cy="1089025"/>
          </a:xfrm>
        </p:spPr>
        <p:txBody>
          <a:bodyPr/>
          <a:lstStyle/>
          <a:p>
            <a:pPr eaLnBrk="1" hangingPunct="1"/>
            <a:r>
              <a:rPr lang="nl-NL" altLang="nl-NL" sz="4800" dirty="0">
                <a:latin typeface="Arial" panose="020B0604020202020204" pitchFamily="34" charset="0"/>
                <a:cs typeface="Arial" panose="020B0604020202020204" pitchFamily="34" charset="0"/>
              </a:rPr>
              <a:t>Business </a:t>
            </a:r>
            <a:r>
              <a:rPr lang="nl-NL" altLang="nl-NL" sz="4800" dirty="0" err="1">
                <a:latin typeface="Arial" panose="020B0604020202020204" pitchFamily="34" charset="0"/>
                <a:cs typeface="Arial" panose="020B0604020202020204" pitchFamily="34" charset="0"/>
              </a:rPr>
              <a:t>driven</a:t>
            </a:r>
            <a:endParaRPr lang="nl-NL" alt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20" name="AutoShape 2" descr="Afbeeldingsresultaat voor handshake">
            <a:extLst>
              <a:ext uri="{FF2B5EF4-FFF2-40B4-BE49-F238E27FC236}">
                <a16:creationId xmlns:a16="http://schemas.microsoft.com/office/drawing/2014/main" id="{4F30D9A0-9DA7-4D76-B8BD-06F50BEC88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733550"/>
            <a:ext cx="184785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</p:spTree>
    <p:extLst>
      <p:ext uri="{BB962C8B-B14F-4D97-AF65-F5344CB8AC3E}">
        <p14:creationId xmlns:p14="http://schemas.microsoft.com/office/powerpoint/2010/main" val="2438468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4B29C564-E5C9-4155-9608-1A84F435C5B8}"/>
              </a:ext>
            </a:extLst>
          </p:cNvPr>
          <p:cNvSpPr txBox="1">
            <a:spLocks/>
          </p:cNvSpPr>
          <p:nvPr/>
        </p:nvSpPr>
        <p:spPr bwMode="auto">
          <a:xfrm>
            <a:off x="825500" y="1870075"/>
            <a:ext cx="11314113" cy="407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39846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79699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719545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959397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199242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Hefboomwerking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Complexiteit bij provider (x1)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Kostenvoordelen bij </a:t>
            </a:r>
            <a:r>
              <a:rPr lang="nl-NL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consumer</a:t>
            </a: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(x10 x350)</a:t>
            </a:r>
          </a:p>
          <a:p>
            <a:pPr marL="239853" lvl="1" indent="0" eaLnBrk="1" fontAlgn="auto" hangingPunct="1">
              <a:lnSpc>
                <a:spcPct val="150000"/>
              </a:lnSpc>
              <a:buNone/>
              <a:defRPr/>
            </a:pP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eaLnBrk="1" fontAlgn="auto" hangingPunct="1">
              <a:lnSpc>
                <a:spcPct val="100000"/>
              </a:lnSpc>
              <a:buFont typeface="Arial"/>
              <a:buNone/>
              <a:defRPr/>
            </a:pPr>
            <a:endParaRPr lang="nl-NL" sz="2800" dirty="0"/>
          </a:p>
        </p:txBody>
      </p:sp>
      <p:sp>
        <p:nvSpPr>
          <p:cNvPr id="9219" name="Titel 1">
            <a:extLst>
              <a:ext uri="{FF2B5EF4-FFF2-40B4-BE49-F238E27FC236}">
                <a16:creationId xmlns:a16="http://schemas.microsoft.com/office/drawing/2014/main" id="{3DC114B0-1047-4219-830F-E9F4AD933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88" y="317500"/>
            <a:ext cx="9864725" cy="1089025"/>
          </a:xfrm>
        </p:spPr>
        <p:txBody>
          <a:bodyPr/>
          <a:lstStyle/>
          <a:p>
            <a:pPr eaLnBrk="1" hangingPunct="1"/>
            <a:r>
              <a:rPr lang="nl-NL" altLang="nl-NL" sz="4800" dirty="0">
                <a:latin typeface="Arial" panose="020B0604020202020204" pitchFamily="34" charset="0"/>
                <a:cs typeface="Arial" panose="020B0604020202020204" pitchFamily="34" charset="0"/>
              </a:rPr>
              <a:t>Consumer First</a:t>
            </a:r>
            <a:endParaRPr lang="nl-NL" alt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20" name="AutoShape 2" descr="Afbeeldingsresultaat voor handshake">
            <a:extLst>
              <a:ext uri="{FF2B5EF4-FFF2-40B4-BE49-F238E27FC236}">
                <a16:creationId xmlns:a16="http://schemas.microsoft.com/office/drawing/2014/main" id="{4F30D9A0-9DA7-4D76-B8BD-06F50BEC88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733550"/>
            <a:ext cx="184785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C95F98B6-ABF4-43AC-9EA5-A4196E6C0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325" y="3813126"/>
            <a:ext cx="6752397" cy="252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82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4B29C564-E5C9-4155-9608-1A84F435C5B8}"/>
              </a:ext>
            </a:extLst>
          </p:cNvPr>
          <p:cNvSpPr txBox="1">
            <a:spLocks/>
          </p:cNvSpPr>
          <p:nvPr/>
        </p:nvSpPr>
        <p:spPr bwMode="auto">
          <a:xfrm>
            <a:off x="825500" y="1870075"/>
            <a:ext cx="11314113" cy="407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39846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79699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719545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959397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199242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AOS Getest op codegeneratie</a:t>
            </a:r>
          </a:p>
          <a:p>
            <a:pPr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Consistent met andere HC </a:t>
            </a:r>
            <a:r>
              <a:rPr lang="nl-NL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API’s</a:t>
            </a: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 Design </a:t>
            </a:r>
            <a:r>
              <a:rPr lang="nl-NL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decisions</a:t>
            </a: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op code</a:t>
            </a:r>
          </a:p>
          <a:p>
            <a:pPr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Melvin Lee aan boord</a:t>
            </a:r>
          </a:p>
          <a:p>
            <a:pPr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BDD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Gedrag API </a:t>
            </a:r>
            <a:r>
              <a:rPr lang="nl-NL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specifieren</a:t>
            </a: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Gherkin</a:t>
            </a: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 eaLnBrk="1" fontAlgn="auto" hangingPunct="1">
              <a:lnSpc>
                <a:spcPct val="100000"/>
              </a:lnSpc>
              <a:buFont typeface="Arial"/>
              <a:buNone/>
              <a:defRPr/>
            </a:pPr>
            <a:endParaRPr lang="nl-NL" sz="2800" dirty="0"/>
          </a:p>
        </p:txBody>
      </p:sp>
      <p:sp>
        <p:nvSpPr>
          <p:cNvPr id="9219" name="Titel 1">
            <a:extLst>
              <a:ext uri="{FF2B5EF4-FFF2-40B4-BE49-F238E27FC236}">
                <a16:creationId xmlns:a16="http://schemas.microsoft.com/office/drawing/2014/main" id="{3DC114B0-1047-4219-830F-E9F4AD933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88" y="317500"/>
            <a:ext cx="9864725" cy="1089025"/>
          </a:xfrm>
        </p:spPr>
        <p:txBody>
          <a:bodyPr/>
          <a:lstStyle/>
          <a:p>
            <a:pPr eaLnBrk="1" hangingPunct="1"/>
            <a:r>
              <a:rPr lang="nl-NL" altLang="nl-NL" sz="4800" dirty="0">
                <a:latin typeface="Arial" panose="020B0604020202020204" pitchFamily="34" charset="0"/>
                <a:cs typeface="Arial" panose="020B0604020202020204" pitchFamily="34" charset="0"/>
              </a:rPr>
              <a:t>Developer First</a:t>
            </a:r>
            <a:endParaRPr lang="nl-NL" alt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20" name="AutoShape 2" descr="Afbeeldingsresultaat voor handshake">
            <a:extLst>
              <a:ext uri="{FF2B5EF4-FFF2-40B4-BE49-F238E27FC236}">
                <a16:creationId xmlns:a16="http://schemas.microsoft.com/office/drawing/2014/main" id="{4F30D9A0-9DA7-4D76-B8BD-06F50BEC88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733550"/>
            <a:ext cx="184785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BB20E071-F2D0-4E28-9DAA-A5B897A6F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9096" y="2953027"/>
            <a:ext cx="5512904" cy="390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779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2">
            <a:extLst>
              <a:ext uri="{FF2B5EF4-FFF2-40B4-BE49-F238E27FC236}">
                <a16:creationId xmlns:a16="http://schemas.microsoft.com/office/drawing/2014/main" id="{4B29C564-E5C9-4155-9608-1A84F435C5B8}"/>
              </a:ext>
            </a:extLst>
          </p:cNvPr>
          <p:cNvSpPr txBox="1">
            <a:spLocks/>
          </p:cNvSpPr>
          <p:nvPr/>
        </p:nvSpPr>
        <p:spPr bwMode="auto">
          <a:xfrm>
            <a:off x="825500" y="1870075"/>
            <a:ext cx="11314113" cy="407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39846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79699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719545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959397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199242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…en niet development first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Agnostisch (geen kennis van de </a:t>
            </a:r>
            <a:r>
              <a:rPr lang="nl-NL" sz="28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consumer</a:t>
            </a: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Contract is vrij van implementatiedetails (uit providersysteem)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Niet gevoelig voor wijzigen als systeemlogica wijzigt</a:t>
            </a:r>
          </a:p>
          <a:p>
            <a:pPr marL="239853" lvl="1" indent="0" eaLnBrk="1" fontAlgn="auto" hangingPunct="1">
              <a:lnSpc>
                <a:spcPct val="150000"/>
              </a:lnSpc>
              <a:buNone/>
              <a:defRPr/>
            </a:pP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eaLnBrk="1" fontAlgn="auto" hangingPunct="1">
              <a:lnSpc>
                <a:spcPct val="100000"/>
              </a:lnSpc>
              <a:buFont typeface="Arial"/>
              <a:buNone/>
              <a:defRPr/>
            </a:pPr>
            <a:endParaRPr lang="nl-NL" sz="2800" dirty="0"/>
          </a:p>
        </p:txBody>
      </p:sp>
      <p:sp>
        <p:nvSpPr>
          <p:cNvPr id="9219" name="Titel 1">
            <a:extLst>
              <a:ext uri="{FF2B5EF4-FFF2-40B4-BE49-F238E27FC236}">
                <a16:creationId xmlns:a16="http://schemas.microsoft.com/office/drawing/2014/main" id="{3DC114B0-1047-4219-830F-E9F4AD933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88" y="317500"/>
            <a:ext cx="9864725" cy="1089025"/>
          </a:xfrm>
        </p:spPr>
        <p:txBody>
          <a:bodyPr/>
          <a:lstStyle/>
          <a:p>
            <a:pPr eaLnBrk="1" hangingPunct="1"/>
            <a:r>
              <a:rPr lang="nl-NL" altLang="nl-NL" sz="4800">
                <a:latin typeface="Arial" panose="020B0604020202020204" pitchFamily="34" charset="0"/>
                <a:cs typeface="Arial" panose="020B0604020202020204" pitchFamily="34" charset="0"/>
              </a:rPr>
              <a:t>Contract First</a:t>
            </a:r>
            <a:endParaRPr lang="nl-NL" alt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20" name="AutoShape 2" descr="Afbeeldingsresultaat voor handshake">
            <a:extLst>
              <a:ext uri="{FF2B5EF4-FFF2-40B4-BE49-F238E27FC236}">
                <a16:creationId xmlns:a16="http://schemas.microsoft.com/office/drawing/2014/main" id="{4F30D9A0-9DA7-4D76-B8BD-06F50BEC88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1733550"/>
            <a:ext cx="184785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C9B86DE5-2ADA-4946-BB32-B88774EC3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613" y="4354926"/>
            <a:ext cx="4820663" cy="218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706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el 1">
            <a:extLst>
              <a:ext uri="{FF2B5EF4-FFF2-40B4-BE49-F238E27FC236}">
                <a16:creationId xmlns:a16="http://schemas.microsoft.com/office/drawing/2014/main" id="{41652855-EA87-4DF8-B0E7-8E7F23DE5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43" y="384730"/>
            <a:ext cx="10272712" cy="1089025"/>
          </a:xfrm>
        </p:spPr>
        <p:txBody>
          <a:bodyPr/>
          <a:lstStyle/>
          <a:p>
            <a:r>
              <a:rPr lang="nl-NL" altLang="nl-NL" sz="4800" dirty="0" err="1">
                <a:latin typeface="Arial" panose="020B0604020202020204" pitchFamily="34" charset="0"/>
                <a:cs typeface="Arial" panose="020B0604020202020204" pitchFamily="34" charset="0"/>
              </a:rPr>
              <a:t>fuzzy</a:t>
            </a:r>
            <a:r>
              <a:rPr lang="nl-NL" altLang="nl-NL" sz="4800" dirty="0">
                <a:latin typeface="Arial" panose="020B0604020202020204" pitchFamily="34" charset="0"/>
                <a:cs typeface="Arial" panose="020B0604020202020204" pitchFamily="34" charset="0"/>
              </a:rPr>
              <a:t> search &amp; suggesties</a:t>
            </a:r>
          </a:p>
        </p:txBody>
      </p:sp>
      <p:pic>
        <p:nvPicPr>
          <p:cNvPr id="18436" name="Afbeelding 10">
            <a:extLst>
              <a:ext uri="{FF2B5EF4-FFF2-40B4-BE49-F238E27FC236}">
                <a16:creationId xmlns:a16="http://schemas.microsoft.com/office/drawing/2014/main" id="{9CB164C1-F165-4498-BFA2-E2E7BE634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0" r="50000" b="57840"/>
          <a:stretch>
            <a:fillRect/>
          </a:stretch>
        </p:blipFill>
        <p:spPr bwMode="auto">
          <a:xfrm>
            <a:off x="5678488" y="2174875"/>
            <a:ext cx="6283325" cy="288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E0D10A0B-7EBC-4247-B609-8E7E3AA431F3}"/>
              </a:ext>
            </a:extLst>
          </p:cNvPr>
          <p:cNvSpPr txBox="1">
            <a:spLocks/>
          </p:cNvSpPr>
          <p:nvPr/>
        </p:nvSpPr>
        <p:spPr bwMode="auto">
          <a:xfrm>
            <a:off x="779043" y="2174875"/>
            <a:ext cx="4759754" cy="407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39846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79699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719545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959397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199242" indent="-239846" algn="l" rtl="0" eaLnBrk="0" fontAlgn="base" hangingPunc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 al of een aparte API?</a:t>
            </a:r>
          </a:p>
          <a:p>
            <a:pPr lvl="1" eaLnBrk="1" fontAlgn="auto" hangingPunct="1">
              <a:lnSpc>
                <a:spcPct val="150000"/>
              </a:lnSpc>
              <a:defRPr/>
            </a:pPr>
            <a:r>
              <a:rPr lang="nl-NL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Onderzoekje kadaster</a:t>
            </a:r>
          </a:p>
          <a:p>
            <a:pPr marL="239853" lvl="1" indent="0" eaLnBrk="1" fontAlgn="auto" hangingPunct="1">
              <a:lnSpc>
                <a:spcPct val="150000"/>
              </a:lnSpc>
              <a:buNone/>
              <a:defRPr/>
            </a:pPr>
            <a:endParaRPr lang="nl-NL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eaLnBrk="1" fontAlgn="auto" hangingPunct="1">
              <a:lnSpc>
                <a:spcPct val="100000"/>
              </a:lnSpc>
              <a:buFont typeface="Arial"/>
              <a:buNone/>
              <a:defRPr/>
            </a:pPr>
            <a:endParaRPr lang="nl-NL" sz="2800" dirty="0"/>
          </a:p>
        </p:txBody>
      </p: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D6366F3771BE64EA76AD083DABDB89C" ma:contentTypeVersion="4" ma:contentTypeDescription="Een nieuw document maken." ma:contentTypeScope="" ma:versionID="7d79779990c1e59c5708fbb6dc28a411">
  <xsd:schema xmlns:xsd="http://www.w3.org/2001/XMLSchema" xmlns:xs="http://www.w3.org/2001/XMLSchema" xmlns:p="http://schemas.microsoft.com/office/2006/metadata/properties" xmlns:ns2="c8f2146a-82e5-417c-be76-f28877afe957" targetNamespace="http://schemas.microsoft.com/office/2006/metadata/properties" ma:root="true" ma:fieldsID="7a05c5efc1afb6bb7760fc44e9fa5933" ns2:_="">
    <xsd:import namespace="c8f2146a-82e5-417c-be76-f28877afe95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f2146a-82e5-417c-be76-f28877afe95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atst gedeeld, per gebruik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atst gedeeld, per tijdstip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C8D5EEB-EBA3-422A-B4D3-9023D71DAA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f2146a-82e5-417c-be76-f28877afe9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24E7BFC-B8A0-4773-80DB-9DC45C8A4F4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23488</TotalTime>
  <Words>350</Words>
  <Application>Microsoft Office PowerPoint</Application>
  <PresentationFormat>Breedbeeld</PresentationFormat>
  <Paragraphs>121</Paragraphs>
  <Slides>16</Slides>
  <Notes>15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Kantoorthema</vt:lpstr>
      <vt:lpstr>Haal Centraal </vt:lpstr>
      <vt:lpstr>Projectaanpak</vt:lpstr>
      <vt:lpstr>Productvisie</vt:lpstr>
      <vt:lpstr>Productvisie non functionals</vt:lpstr>
      <vt:lpstr>Business driven</vt:lpstr>
      <vt:lpstr>Consumer First</vt:lpstr>
      <vt:lpstr>Developer First</vt:lpstr>
      <vt:lpstr>Contract First</vt:lpstr>
      <vt:lpstr>fuzzy search &amp; suggesties</vt:lpstr>
      <vt:lpstr>Implementatie</vt:lpstr>
      <vt:lpstr>Producten</vt:lpstr>
      <vt:lpstr>Ready for Sprint 1</vt:lpstr>
      <vt:lpstr>Sprintdoelen</vt:lpstr>
      <vt:lpstr>Sprintdoelen</vt:lpstr>
      <vt:lpstr>Sprintdoelen</vt:lpstr>
      <vt:lpstr>VRAGEN?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Right Stuf</dc:title>
  <dc:creator>Cathy Dingemanse</dc:creator>
  <cp:lastModifiedBy>Jan Willem Kooi</cp:lastModifiedBy>
  <cp:revision>359</cp:revision>
  <dcterms:created xsi:type="dcterms:W3CDTF">2016-09-05T12:44:38Z</dcterms:created>
  <dcterms:modified xsi:type="dcterms:W3CDTF">2019-02-06T16:22:05Z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0x0101003D6366F3771BE64EA76AD083DABDB89C</vt:lpwstr>
  </property>
</Properties>
</file>

<file path=docProps/thumbnail.jpeg>
</file>